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60" r:id="rId6"/>
    <p:sldId id="285" r:id="rId7"/>
    <p:sldId id="287" r:id="rId8"/>
    <p:sldId id="290" r:id="rId9"/>
    <p:sldId id="286" r:id="rId10"/>
    <p:sldId id="289" r:id="rId11"/>
    <p:sldId id="271" r:id="rId12"/>
    <p:sldId id="272" r:id="rId13"/>
    <p:sldId id="28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00" autoAdjust="0"/>
  </p:normalViewPr>
  <p:slideViewPr>
    <p:cSldViewPr snapToGrid="0">
      <p:cViewPr>
        <p:scale>
          <a:sx n="78" d="100"/>
          <a:sy n="78" d="100"/>
        </p:scale>
        <p:origin x="155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D4965-8A86-416C-A16B-7A1D05E7488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C2AE53-8EF0-4DEA-BD22-BAEA7ADB5672}">
      <dgm:prSet phldrT="[Text]"/>
      <dgm:spPr/>
      <dgm:t>
        <a:bodyPr/>
        <a:lstStyle/>
        <a:p>
          <a:r>
            <a:rPr lang="en-US" dirty="0"/>
            <a:t>Project Manager</a:t>
          </a:r>
        </a:p>
      </dgm:t>
    </dgm:pt>
    <dgm:pt modelId="{72BEFC3A-BD44-436C-89B7-6CD729B86282}" type="parTrans" cxnId="{219385D3-7093-4701-987F-8628834026D4}">
      <dgm:prSet/>
      <dgm:spPr/>
      <dgm:t>
        <a:bodyPr/>
        <a:lstStyle/>
        <a:p>
          <a:endParaRPr lang="en-US"/>
        </a:p>
      </dgm:t>
    </dgm:pt>
    <dgm:pt modelId="{9D534EEB-3FBC-4B68-ADD8-E19B87F515D3}" type="sibTrans" cxnId="{219385D3-7093-4701-987F-8628834026D4}">
      <dgm:prSet/>
      <dgm:spPr/>
      <dgm:t>
        <a:bodyPr/>
        <a:lstStyle/>
        <a:p>
          <a:endParaRPr lang="en-US"/>
        </a:p>
      </dgm:t>
    </dgm:pt>
    <dgm:pt modelId="{18A13072-85E3-49F9-8499-73B062CC2CD4}">
      <dgm:prSet phldrT="[Text]"/>
      <dgm:spPr/>
      <dgm:t>
        <a:bodyPr/>
        <a:lstStyle/>
        <a:p>
          <a:r>
            <a:rPr lang="en-US" dirty="0"/>
            <a:t>Electronics  Team Lead</a:t>
          </a:r>
        </a:p>
      </dgm:t>
    </dgm:pt>
    <dgm:pt modelId="{557860F3-9293-4316-847B-FB93054EDEC4}" type="parTrans" cxnId="{A7545F3C-2DD9-4369-8D28-57603C76A22F}">
      <dgm:prSet/>
      <dgm:spPr/>
      <dgm:t>
        <a:bodyPr/>
        <a:lstStyle/>
        <a:p>
          <a:endParaRPr lang="en-US"/>
        </a:p>
      </dgm:t>
    </dgm:pt>
    <dgm:pt modelId="{2F58DB3D-71AB-43AE-BEDE-1F7379187150}" type="sibTrans" cxnId="{A7545F3C-2DD9-4369-8D28-57603C76A22F}">
      <dgm:prSet/>
      <dgm:spPr/>
      <dgm:t>
        <a:bodyPr/>
        <a:lstStyle/>
        <a:p>
          <a:endParaRPr lang="en-US"/>
        </a:p>
      </dgm:t>
    </dgm:pt>
    <dgm:pt modelId="{F6E26D23-27C5-46BE-BDFE-EA7E037CA9DE}">
      <dgm:prSet phldrT="[Text]"/>
      <dgm:spPr/>
      <dgm:t>
        <a:bodyPr/>
        <a:lstStyle/>
        <a:p>
          <a:r>
            <a:rPr lang="en-US" dirty="0"/>
            <a:t>Propulsion  Team Lead</a:t>
          </a:r>
        </a:p>
      </dgm:t>
    </dgm:pt>
    <dgm:pt modelId="{03D73870-28C6-45CC-89AD-F3DA93D32F49}" type="parTrans" cxnId="{D566D809-527D-4572-93E2-91AD7BF89D19}">
      <dgm:prSet/>
      <dgm:spPr/>
      <dgm:t>
        <a:bodyPr/>
        <a:lstStyle/>
        <a:p>
          <a:endParaRPr lang="en-US"/>
        </a:p>
      </dgm:t>
    </dgm:pt>
    <dgm:pt modelId="{DB68E968-E926-42C9-AA98-8133A82DF326}" type="sibTrans" cxnId="{D566D809-527D-4572-93E2-91AD7BF89D19}">
      <dgm:prSet/>
      <dgm:spPr/>
      <dgm:t>
        <a:bodyPr/>
        <a:lstStyle/>
        <a:p>
          <a:endParaRPr lang="en-US"/>
        </a:p>
      </dgm:t>
    </dgm:pt>
    <dgm:pt modelId="{917A81FD-D43E-4B6E-9F83-9F889CCD553B}">
      <dgm:prSet phldrT="[Text]"/>
      <dgm:spPr/>
      <dgm:t>
        <a:bodyPr/>
        <a:lstStyle/>
        <a:p>
          <a:r>
            <a:rPr lang="en-US" dirty="0"/>
            <a:t>Structures    Team Lead</a:t>
          </a:r>
        </a:p>
      </dgm:t>
    </dgm:pt>
    <dgm:pt modelId="{3C138387-707E-4E32-A6F4-DC57C92208F2}" type="parTrans" cxnId="{234938CD-002A-4D5D-B1C8-321CFBBC751B}">
      <dgm:prSet/>
      <dgm:spPr/>
      <dgm:t>
        <a:bodyPr/>
        <a:lstStyle/>
        <a:p>
          <a:endParaRPr lang="en-US"/>
        </a:p>
      </dgm:t>
    </dgm:pt>
    <dgm:pt modelId="{4FD5C149-B312-4F40-B049-3DFBC3C508AF}" type="sibTrans" cxnId="{234938CD-002A-4D5D-B1C8-321CFBBC751B}">
      <dgm:prSet/>
      <dgm:spPr/>
      <dgm:t>
        <a:bodyPr/>
        <a:lstStyle/>
        <a:p>
          <a:endParaRPr lang="en-US"/>
        </a:p>
      </dgm:t>
    </dgm:pt>
    <dgm:pt modelId="{167522A1-D12A-4247-87E4-DD43FDFD8A2C}">
      <dgm:prSet phldrT="[Text]"/>
      <dgm:spPr/>
      <dgm:t>
        <a:bodyPr/>
        <a:lstStyle/>
        <a:p>
          <a:r>
            <a:rPr lang="en-US" dirty="0"/>
            <a:t>Communications Team Lead</a:t>
          </a:r>
        </a:p>
      </dgm:t>
    </dgm:pt>
    <dgm:pt modelId="{729D8BA0-1BC9-46E3-85BC-568F8EE637D7}" type="parTrans" cxnId="{E63EADC1-123F-40AF-A4D3-EC3B65CD190B}">
      <dgm:prSet/>
      <dgm:spPr/>
      <dgm:t>
        <a:bodyPr/>
        <a:lstStyle/>
        <a:p>
          <a:endParaRPr lang="en-US"/>
        </a:p>
      </dgm:t>
    </dgm:pt>
    <dgm:pt modelId="{67451022-E2CF-4734-BBE2-7E03C9405B3F}" type="sibTrans" cxnId="{E63EADC1-123F-40AF-A4D3-EC3B65CD190B}">
      <dgm:prSet/>
      <dgm:spPr/>
      <dgm:t>
        <a:bodyPr/>
        <a:lstStyle/>
        <a:p>
          <a:endParaRPr lang="en-US"/>
        </a:p>
      </dgm:t>
    </dgm:pt>
    <dgm:pt modelId="{EE50C5C9-D12F-48F5-B8D7-0FB5F3C7041F}">
      <dgm:prSet phldrT="[Text]"/>
      <dgm:spPr/>
      <dgm:t>
        <a:bodyPr/>
        <a:lstStyle/>
        <a:p>
          <a:r>
            <a:rPr lang="en-US" dirty="0"/>
            <a:t>Faculty Advisor</a:t>
          </a:r>
        </a:p>
      </dgm:t>
    </dgm:pt>
    <dgm:pt modelId="{15A97B5F-0907-40F1-B3AA-1525D89C2BDB}" type="parTrans" cxnId="{BBA8D3B7-959B-4B94-B93E-1EB25A968C4B}">
      <dgm:prSet/>
      <dgm:spPr/>
      <dgm:t>
        <a:bodyPr/>
        <a:lstStyle/>
        <a:p>
          <a:endParaRPr lang="en-US"/>
        </a:p>
      </dgm:t>
    </dgm:pt>
    <dgm:pt modelId="{BC8F3F35-E8D4-416E-8015-8713F6C99E05}" type="sibTrans" cxnId="{BBA8D3B7-959B-4B94-B93E-1EB25A968C4B}">
      <dgm:prSet/>
      <dgm:spPr/>
      <dgm:t>
        <a:bodyPr/>
        <a:lstStyle/>
        <a:p>
          <a:endParaRPr lang="en-US"/>
        </a:p>
      </dgm:t>
    </dgm:pt>
    <dgm:pt modelId="{7BF15623-33B9-485A-AA22-7F9208C7B7D2}">
      <dgm:prSet phldrT="[Text]"/>
      <dgm:spPr/>
      <dgm:t>
        <a:bodyPr/>
        <a:lstStyle/>
        <a:p>
          <a:r>
            <a:rPr lang="en-US" dirty="0"/>
            <a:t>Aerodynamics Team Lead</a:t>
          </a:r>
        </a:p>
      </dgm:t>
    </dgm:pt>
    <dgm:pt modelId="{85056EC8-892A-4C85-B0EC-08EA66E1113D}" type="parTrans" cxnId="{89350415-5641-4849-BFBD-A25B0387B349}">
      <dgm:prSet/>
      <dgm:spPr/>
    </dgm:pt>
    <dgm:pt modelId="{0DEC3A53-7329-4837-95E4-368E58832DE3}" type="sibTrans" cxnId="{89350415-5641-4849-BFBD-A25B0387B349}">
      <dgm:prSet/>
      <dgm:spPr/>
    </dgm:pt>
    <dgm:pt modelId="{7CE644C8-3691-441B-860B-99187BF2B2DD}" type="pres">
      <dgm:prSet presAssocID="{3E6D4965-8A86-416C-A16B-7A1D05E748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0CC2A7-1321-49D6-8007-B4CD743A1095}" type="pres">
      <dgm:prSet presAssocID="{EE50C5C9-D12F-48F5-B8D7-0FB5F3C7041F}" presName="hierRoot1" presStyleCnt="0"/>
      <dgm:spPr/>
    </dgm:pt>
    <dgm:pt modelId="{D87B09FE-AD1B-44C8-A6F5-B713E16F7675}" type="pres">
      <dgm:prSet presAssocID="{EE50C5C9-D12F-48F5-B8D7-0FB5F3C7041F}" presName="composite" presStyleCnt="0"/>
      <dgm:spPr/>
    </dgm:pt>
    <dgm:pt modelId="{571D9E0B-1D15-401A-90F9-6AFFAFA48334}" type="pres">
      <dgm:prSet presAssocID="{EE50C5C9-D12F-48F5-B8D7-0FB5F3C7041F}" presName="background" presStyleLbl="node0" presStyleIdx="0" presStyleCnt="1"/>
      <dgm:spPr/>
    </dgm:pt>
    <dgm:pt modelId="{44C1731F-6165-4192-B7E2-BCB8AC51A8E9}" type="pres">
      <dgm:prSet presAssocID="{EE50C5C9-D12F-48F5-B8D7-0FB5F3C7041F}" presName="text" presStyleLbl="fgAcc0" presStyleIdx="0" presStyleCnt="1">
        <dgm:presLayoutVars>
          <dgm:chPref val="3"/>
        </dgm:presLayoutVars>
      </dgm:prSet>
      <dgm:spPr/>
    </dgm:pt>
    <dgm:pt modelId="{94336F2D-8466-4E6B-B786-3410DADED325}" type="pres">
      <dgm:prSet presAssocID="{EE50C5C9-D12F-48F5-B8D7-0FB5F3C7041F}" presName="hierChild2" presStyleCnt="0"/>
      <dgm:spPr/>
    </dgm:pt>
    <dgm:pt modelId="{09923066-6358-44AC-B9A1-88ABEB8E14B5}" type="pres">
      <dgm:prSet presAssocID="{72BEFC3A-BD44-436C-89B7-6CD729B86282}" presName="Name10" presStyleLbl="parChTrans1D2" presStyleIdx="0" presStyleCnt="1"/>
      <dgm:spPr/>
    </dgm:pt>
    <dgm:pt modelId="{40D9C426-7233-45CC-8F21-26C4D6701207}" type="pres">
      <dgm:prSet presAssocID="{2BC2AE53-8EF0-4DEA-BD22-BAEA7ADB5672}" presName="hierRoot2" presStyleCnt="0"/>
      <dgm:spPr/>
    </dgm:pt>
    <dgm:pt modelId="{0A13317E-D5B4-47DB-9A62-57D9E4C7B53D}" type="pres">
      <dgm:prSet presAssocID="{2BC2AE53-8EF0-4DEA-BD22-BAEA7ADB5672}" presName="composite2" presStyleCnt="0"/>
      <dgm:spPr/>
    </dgm:pt>
    <dgm:pt modelId="{5AFB14D1-8B11-4152-9EEE-C3E4E63809F5}" type="pres">
      <dgm:prSet presAssocID="{2BC2AE53-8EF0-4DEA-BD22-BAEA7ADB5672}" presName="background2" presStyleLbl="node2" presStyleIdx="0" presStyleCnt="1"/>
      <dgm:spPr/>
    </dgm:pt>
    <dgm:pt modelId="{E9DB71CD-790F-4E67-B8CD-22275F144055}" type="pres">
      <dgm:prSet presAssocID="{2BC2AE53-8EF0-4DEA-BD22-BAEA7ADB5672}" presName="text2" presStyleLbl="fgAcc2" presStyleIdx="0" presStyleCnt="1">
        <dgm:presLayoutVars>
          <dgm:chPref val="3"/>
        </dgm:presLayoutVars>
      </dgm:prSet>
      <dgm:spPr/>
    </dgm:pt>
    <dgm:pt modelId="{0A17D96E-70DB-4122-98FC-485503EF1672}" type="pres">
      <dgm:prSet presAssocID="{2BC2AE53-8EF0-4DEA-BD22-BAEA7ADB5672}" presName="hierChild3" presStyleCnt="0"/>
      <dgm:spPr/>
    </dgm:pt>
    <dgm:pt modelId="{680AC5BC-6791-4EA2-B0CF-B717190C50DD}" type="pres">
      <dgm:prSet presAssocID="{85056EC8-892A-4C85-B0EC-08EA66E1113D}" presName="Name17" presStyleLbl="parChTrans1D3" presStyleIdx="0" presStyleCnt="5"/>
      <dgm:spPr/>
    </dgm:pt>
    <dgm:pt modelId="{F094463D-5F36-46AF-B203-D74046564BD8}" type="pres">
      <dgm:prSet presAssocID="{7BF15623-33B9-485A-AA22-7F9208C7B7D2}" presName="hierRoot3" presStyleCnt="0"/>
      <dgm:spPr/>
    </dgm:pt>
    <dgm:pt modelId="{E9DB5995-C66E-4208-8556-5262DE3F45F2}" type="pres">
      <dgm:prSet presAssocID="{7BF15623-33B9-485A-AA22-7F9208C7B7D2}" presName="composite3" presStyleCnt="0"/>
      <dgm:spPr/>
    </dgm:pt>
    <dgm:pt modelId="{543659A1-A067-4E54-80A4-E25AA4B8ABB5}" type="pres">
      <dgm:prSet presAssocID="{7BF15623-33B9-485A-AA22-7F9208C7B7D2}" presName="background3" presStyleLbl="node3" presStyleIdx="0" presStyleCnt="5"/>
      <dgm:spPr/>
    </dgm:pt>
    <dgm:pt modelId="{775A19C4-5C48-4AA1-8FAD-480B3D325705}" type="pres">
      <dgm:prSet presAssocID="{7BF15623-33B9-485A-AA22-7F9208C7B7D2}" presName="text3" presStyleLbl="fgAcc3" presStyleIdx="0" presStyleCnt="5">
        <dgm:presLayoutVars>
          <dgm:chPref val="3"/>
        </dgm:presLayoutVars>
      </dgm:prSet>
      <dgm:spPr/>
    </dgm:pt>
    <dgm:pt modelId="{B7863F40-35F0-4328-95F4-8CCE87B9320B}" type="pres">
      <dgm:prSet presAssocID="{7BF15623-33B9-485A-AA22-7F9208C7B7D2}" presName="hierChild4" presStyleCnt="0"/>
      <dgm:spPr/>
    </dgm:pt>
    <dgm:pt modelId="{BB8BED12-CE3C-456F-A995-F0FA84B50CD8}" type="pres">
      <dgm:prSet presAssocID="{729D8BA0-1BC9-46E3-85BC-568F8EE637D7}" presName="Name17" presStyleLbl="parChTrans1D3" presStyleIdx="1" presStyleCnt="5"/>
      <dgm:spPr/>
    </dgm:pt>
    <dgm:pt modelId="{76F208EA-3CA6-479B-8344-E3ECC1A91A0C}" type="pres">
      <dgm:prSet presAssocID="{167522A1-D12A-4247-87E4-DD43FDFD8A2C}" presName="hierRoot3" presStyleCnt="0"/>
      <dgm:spPr/>
    </dgm:pt>
    <dgm:pt modelId="{C28A83F1-AD18-40D0-91BD-A91CDEF0A0E6}" type="pres">
      <dgm:prSet presAssocID="{167522A1-D12A-4247-87E4-DD43FDFD8A2C}" presName="composite3" presStyleCnt="0"/>
      <dgm:spPr/>
    </dgm:pt>
    <dgm:pt modelId="{850CB9C9-A473-494B-A8A3-531ABF8BB863}" type="pres">
      <dgm:prSet presAssocID="{167522A1-D12A-4247-87E4-DD43FDFD8A2C}" presName="background3" presStyleLbl="node3" presStyleIdx="1" presStyleCnt="5"/>
      <dgm:spPr/>
    </dgm:pt>
    <dgm:pt modelId="{86350728-622D-4375-943B-C2BBE3824F88}" type="pres">
      <dgm:prSet presAssocID="{167522A1-D12A-4247-87E4-DD43FDFD8A2C}" presName="text3" presStyleLbl="fgAcc3" presStyleIdx="1" presStyleCnt="5">
        <dgm:presLayoutVars>
          <dgm:chPref val="3"/>
        </dgm:presLayoutVars>
      </dgm:prSet>
      <dgm:spPr/>
    </dgm:pt>
    <dgm:pt modelId="{C0800128-A650-4609-8A3C-FF5BDD84AF77}" type="pres">
      <dgm:prSet presAssocID="{167522A1-D12A-4247-87E4-DD43FDFD8A2C}" presName="hierChild4" presStyleCnt="0"/>
      <dgm:spPr/>
    </dgm:pt>
    <dgm:pt modelId="{08C15F09-F4A9-44BA-BE6E-3CBEF3A76E5F}" type="pres">
      <dgm:prSet presAssocID="{557860F3-9293-4316-847B-FB93054EDEC4}" presName="Name17" presStyleLbl="parChTrans1D3" presStyleIdx="2" presStyleCnt="5"/>
      <dgm:spPr/>
    </dgm:pt>
    <dgm:pt modelId="{C16DB055-0E85-4B32-AD50-B6DF1EDD6664}" type="pres">
      <dgm:prSet presAssocID="{18A13072-85E3-49F9-8499-73B062CC2CD4}" presName="hierRoot3" presStyleCnt="0"/>
      <dgm:spPr/>
    </dgm:pt>
    <dgm:pt modelId="{567B114C-085E-4B1C-8F24-6F00AD257DD4}" type="pres">
      <dgm:prSet presAssocID="{18A13072-85E3-49F9-8499-73B062CC2CD4}" presName="composite3" presStyleCnt="0"/>
      <dgm:spPr/>
    </dgm:pt>
    <dgm:pt modelId="{0B8F0497-63F0-4EC7-B402-D07FE8A8C3CE}" type="pres">
      <dgm:prSet presAssocID="{18A13072-85E3-49F9-8499-73B062CC2CD4}" presName="background3" presStyleLbl="node3" presStyleIdx="2" presStyleCnt="5"/>
      <dgm:spPr/>
    </dgm:pt>
    <dgm:pt modelId="{BECF29D9-5BBF-40B8-A768-F255A20D19CA}" type="pres">
      <dgm:prSet presAssocID="{18A13072-85E3-49F9-8499-73B062CC2CD4}" presName="text3" presStyleLbl="fgAcc3" presStyleIdx="2" presStyleCnt="5">
        <dgm:presLayoutVars>
          <dgm:chPref val="3"/>
        </dgm:presLayoutVars>
      </dgm:prSet>
      <dgm:spPr/>
    </dgm:pt>
    <dgm:pt modelId="{4D9FC545-62E5-42C5-808C-0BBA32294D90}" type="pres">
      <dgm:prSet presAssocID="{18A13072-85E3-49F9-8499-73B062CC2CD4}" presName="hierChild4" presStyleCnt="0"/>
      <dgm:spPr/>
    </dgm:pt>
    <dgm:pt modelId="{EE1636C9-3360-46CE-96FA-0F3589C56301}" type="pres">
      <dgm:prSet presAssocID="{03D73870-28C6-45CC-89AD-F3DA93D32F49}" presName="Name17" presStyleLbl="parChTrans1D3" presStyleIdx="3" presStyleCnt="5"/>
      <dgm:spPr/>
    </dgm:pt>
    <dgm:pt modelId="{7475E1B1-CBA3-4E6E-847F-C885326489E5}" type="pres">
      <dgm:prSet presAssocID="{F6E26D23-27C5-46BE-BDFE-EA7E037CA9DE}" presName="hierRoot3" presStyleCnt="0"/>
      <dgm:spPr/>
    </dgm:pt>
    <dgm:pt modelId="{F74CDE75-3AC7-4417-A5D0-C25B336BAAC6}" type="pres">
      <dgm:prSet presAssocID="{F6E26D23-27C5-46BE-BDFE-EA7E037CA9DE}" presName="composite3" presStyleCnt="0"/>
      <dgm:spPr/>
    </dgm:pt>
    <dgm:pt modelId="{C44854CC-BDFC-4623-8447-E6E60E6776CB}" type="pres">
      <dgm:prSet presAssocID="{F6E26D23-27C5-46BE-BDFE-EA7E037CA9DE}" presName="background3" presStyleLbl="node3" presStyleIdx="3" presStyleCnt="5"/>
      <dgm:spPr/>
    </dgm:pt>
    <dgm:pt modelId="{C894E75B-683F-48AC-8154-5FA2641E3B07}" type="pres">
      <dgm:prSet presAssocID="{F6E26D23-27C5-46BE-BDFE-EA7E037CA9DE}" presName="text3" presStyleLbl="fgAcc3" presStyleIdx="3" presStyleCnt="5">
        <dgm:presLayoutVars>
          <dgm:chPref val="3"/>
        </dgm:presLayoutVars>
      </dgm:prSet>
      <dgm:spPr/>
    </dgm:pt>
    <dgm:pt modelId="{66A69798-526E-4C2F-A6E2-01C5409147B6}" type="pres">
      <dgm:prSet presAssocID="{F6E26D23-27C5-46BE-BDFE-EA7E037CA9DE}" presName="hierChild4" presStyleCnt="0"/>
      <dgm:spPr/>
    </dgm:pt>
    <dgm:pt modelId="{6AA38C40-2B35-4C47-9714-45CD81A9CC7E}" type="pres">
      <dgm:prSet presAssocID="{3C138387-707E-4E32-A6F4-DC57C92208F2}" presName="Name17" presStyleLbl="parChTrans1D3" presStyleIdx="4" presStyleCnt="5"/>
      <dgm:spPr/>
    </dgm:pt>
    <dgm:pt modelId="{472721B3-54ED-4E32-90CA-FE082F94E970}" type="pres">
      <dgm:prSet presAssocID="{917A81FD-D43E-4B6E-9F83-9F889CCD553B}" presName="hierRoot3" presStyleCnt="0"/>
      <dgm:spPr/>
    </dgm:pt>
    <dgm:pt modelId="{0FDD0AB4-E5A9-43DE-9616-34C168812A80}" type="pres">
      <dgm:prSet presAssocID="{917A81FD-D43E-4B6E-9F83-9F889CCD553B}" presName="composite3" presStyleCnt="0"/>
      <dgm:spPr/>
    </dgm:pt>
    <dgm:pt modelId="{43B3946B-EF75-4BCB-9C1B-D370150A78D3}" type="pres">
      <dgm:prSet presAssocID="{917A81FD-D43E-4B6E-9F83-9F889CCD553B}" presName="background3" presStyleLbl="node3" presStyleIdx="4" presStyleCnt="5"/>
      <dgm:spPr/>
    </dgm:pt>
    <dgm:pt modelId="{68C0C9E9-6F78-4851-9F64-43557BCFBF95}" type="pres">
      <dgm:prSet presAssocID="{917A81FD-D43E-4B6E-9F83-9F889CCD553B}" presName="text3" presStyleLbl="fgAcc3" presStyleIdx="4" presStyleCnt="5">
        <dgm:presLayoutVars>
          <dgm:chPref val="3"/>
        </dgm:presLayoutVars>
      </dgm:prSet>
      <dgm:spPr/>
    </dgm:pt>
    <dgm:pt modelId="{259CF19C-DB69-474F-BAF1-C2002A82B609}" type="pres">
      <dgm:prSet presAssocID="{917A81FD-D43E-4B6E-9F83-9F889CCD553B}" presName="hierChild4" presStyleCnt="0"/>
      <dgm:spPr/>
    </dgm:pt>
  </dgm:ptLst>
  <dgm:cxnLst>
    <dgm:cxn modelId="{E63EADC1-123F-40AF-A4D3-EC3B65CD190B}" srcId="{2BC2AE53-8EF0-4DEA-BD22-BAEA7ADB5672}" destId="{167522A1-D12A-4247-87E4-DD43FDFD8A2C}" srcOrd="1" destOrd="0" parTransId="{729D8BA0-1BC9-46E3-85BC-568F8EE637D7}" sibTransId="{67451022-E2CF-4734-BBE2-7E03C9405B3F}"/>
    <dgm:cxn modelId="{89439CC6-FAFE-4E55-8DF5-D993B51C57AB}" type="presOf" srcId="{729D8BA0-1BC9-46E3-85BC-568F8EE637D7}" destId="{BB8BED12-CE3C-456F-A995-F0FA84B50CD8}" srcOrd="0" destOrd="0" presId="urn:microsoft.com/office/officeart/2005/8/layout/hierarchy1"/>
    <dgm:cxn modelId="{6D5F743C-4A90-43B4-A57D-89924E624DE8}" type="presOf" srcId="{03D73870-28C6-45CC-89AD-F3DA93D32F49}" destId="{EE1636C9-3360-46CE-96FA-0F3589C56301}" srcOrd="0" destOrd="0" presId="urn:microsoft.com/office/officeart/2005/8/layout/hierarchy1"/>
    <dgm:cxn modelId="{47382448-A0C5-4B39-93F7-571EB40F8230}" type="presOf" srcId="{917A81FD-D43E-4B6E-9F83-9F889CCD553B}" destId="{68C0C9E9-6F78-4851-9F64-43557BCFBF95}" srcOrd="0" destOrd="0" presId="urn:microsoft.com/office/officeart/2005/8/layout/hierarchy1"/>
    <dgm:cxn modelId="{BBA8D3B7-959B-4B94-B93E-1EB25A968C4B}" srcId="{3E6D4965-8A86-416C-A16B-7A1D05E74887}" destId="{EE50C5C9-D12F-48F5-B8D7-0FB5F3C7041F}" srcOrd="0" destOrd="0" parTransId="{15A97B5F-0907-40F1-B3AA-1525D89C2BDB}" sibTransId="{BC8F3F35-E8D4-416E-8015-8713F6C99E05}"/>
    <dgm:cxn modelId="{D566D809-527D-4572-93E2-91AD7BF89D19}" srcId="{2BC2AE53-8EF0-4DEA-BD22-BAEA7ADB5672}" destId="{F6E26D23-27C5-46BE-BDFE-EA7E037CA9DE}" srcOrd="3" destOrd="0" parTransId="{03D73870-28C6-45CC-89AD-F3DA93D32F49}" sibTransId="{DB68E968-E926-42C9-AA98-8133A82DF326}"/>
    <dgm:cxn modelId="{FD3E88B9-5265-4323-996D-A7D84E4C1D69}" type="presOf" srcId="{18A13072-85E3-49F9-8499-73B062CC2CD4}" destId="{BECF29D9-5BBF-40B8-A768-F255A20D19CA}" srcOrd="0" destOrd="0" presId="urn:microsoft.com/office/officeart/2005/8/layout/hierarchy1"/>
    <dgm:cxn modelId="{A7545F3C-2DD9-4369-8D28-57603C76A22F}" srcId="{2BC2AE53-8EF0-4DEA-BD22-BAEA7ADB5672}" destId="{18A13072-85E3-49F9-8499-73B062CC2CD4}" srcOrd="2" destOrd="0" parTransId="{557860F3-9293-4316-847B-FB93054EDEC4}" sibTransId="{2F58DB3D-71AB-43AE-BEDE-1F7379187150}"/>
    <dgm:cxn modelId="{885C0D28-0EBB-4B6C-8116-683C35668E8E}" type="presOf" srcId="{F6E26D23-27C5-46BE-BDFE-EA7E037CA9DE}" destId="{C894E75B-683F-48AC-8154-5FA2641E3B07}" srcOrd="0" destOrd="0" presId="urn:microsoft.com/office/officeart/2005/8/layout/hierarchy1"/>
    <dgm:cxn modelId="{234938CD-002A-4D5D-B1C8-321CFBBC751B}" srcId="{2BC2AE53-8EF0-4DEA-BD22-BAEA7ADB5672}" destId="{917A81FD-D43E-4B6E-9F83-9F889CCD553B}" srcOrd="4" destOrd="0" parTransId="{3C138387-707E-4E32-A6F4-DC57C92208F2}" sibTransId="{4FD5C149-B312-4F40-B049-3DFBC3C508AF}"/>
    <dgm:cxn modelId="{6C1DCDCC-4219-496C-8463-8723F102681F}" type="presOf" srcId="{72BEFC3A-BD44-436C-89B7-6CD729B86282}" destId="{09923066-6358-44AC-B9A1-88ABEB8E14B5}" srcOrd="0" destOrd="0" presId="urn:microsoft.com/office/officeart/2005/8/layout/hierarchy1"/>
    <dgm:cxn modelId="{83408939-2D13-4723-B58A-273064DF9BF0}" type="presOf" srcId="{557860F3-9293-4316-847B-FB93054EDEC4}" destId="{08C15F09-F4A9-44BA-BE6E-3CBEF3A76E5F}" srcOrd="0" destOrd="0" presId="urn:microsoft.com/office/officeart/2005/8/layout/hierarchy1"/>
    <dgm:cxn modelId="{2FBCDE7F-459B-4CB0-ABC8-802CC555F99B}" type="presOf" srcId="{7BF15623-33B9-485A-AA22-7F9208C7B7D2}" destId="{775A19C4-5C48-4AA1-8FAD-480B3D325705}" srcOrd="0" destOrd="0" presId="urn:microsoft.com/office/officeart/2005/8/layout/hierarchy1"/>
    <dgm:cxn modelId="{219385D3-7093-4701-987F-8628834026D4}" srcId="{EE50C5C9-D12F-48F5-B8D7-0FB5F3C7041F}" destId="{2BC2AE53-8EF0-4DEA-BD22-BAEA7ADB5672}" srcOrd="0" destOrd="0" parTransId="{72BEFC3A-BD44-436C-89B7-6CD729B86282}" sibTransId="{9D534EEB-3FBC-4B68-ADD8-E19B87F515D3}"/>
    <dgm:cxn modelId="{B68C2DCA-66F9-4292-AE6D-A1FB515EB972}" type="presOf" srcId="{EE50C5C9-D12F-48F5-B8D7-0FB5F3C7041F}" destId="{44C1731F-6165-4192-B7E2-BCB8AC51A8E9}" srcOrd="0" destOrd="0" presId="urn:microsoft.com/office/officeart/2005/8/layout/hierarchy1"/>
    <dgm:cxn modelId="{1862B061-BFBE-4DFD-85DB-68646895E915}" type="presOf" srcId="{3C138387-707E-4E32-A6F4-DC57C92208F2}" destId="{6AA38C40-2B35-4C47-9714-45CD81A9CC7E}" srcOrd="0" destOrd="0" presId="urn:microsoft.com/office/officeart/2005/8/layout/hierarchy1"/>
    <dgm:cxn modelId="{13E46CE0-F63A-449C-A11C-743A9AEC4307}" type="presOf" srcId="{3E6D4965-8A86-416C-A16B-7A1D05E74887}" destId="{7CE644C8-3691-441B-860B-99187BF2B2DD}" srcOrd="0" destOrd="0" presId="urn:microsoft.com/office/officeart/2005/8/layout/hierarchy1"/>
    <dgm:cxn modelId="{0DB30AB1-2497-4FD6-8CAA-A4F2F7068C5F}" type="presOf" srcId="{167522A1-D12A-4247-87E4-DD43FDFD8A2C}" destId="{86350728-622D-4375-943B-C2BBE3824F88}" srcOrd="0" destOrd="0" presId="urn:microsoft.com/office/officeart/2005/8/layout/hierarchy1"/>
    <dgm:cxn modelId="{5F791E3F-8E30-4A4A-9AA3-C84BA8B593DC}" type="presOf" srcId="{85056EC8-892A-4C85-B0EC-08EA66E1113D}" destId="{680AC5BC-6791-4EA2-B0CF-B717190C50DD}" srcOrd="0" destOrd="0" presId="urn:microsoft.com/office/officeart/2005/8/layout/hierarchy1"/>
    <dgm:cxn modelId="{AA5D2EE4-31EA-4678-B19B-01D1697AA3AB}" type="presOf" srcId="{2BC2AE53-8EF0-4DEA-BD22-BAEA7ADB5672}" destId="{E9DB71CD-790F-4E67-B8CD-22275F144055}" srcOrd="0" destOrd="0" presId="urn:microsoft.com/office/officeart/2005/8/layout/hierarchy1"/>
    <dgm:cxn modelId="{89350415-5641-4849-BFBD-A25B0387B349}" srcId="{2BC2AE53-8EF0-4DEA-BD22-BAEA7ADB5672}" destId="{7BF15623-33B9-485A-AA22-7F9208C7B7D2}" srcOrd="0" destOrd="0" parTransId="{85056EC8-892A-4C85-B0EC-08EA66E1113D}" sibTransId="{0DEC3A53-7329-4837-95E4-368E58832DE3}"/>
    <dgm:cxn modelId="{DC3973A4-8856-4B70-8A66-D5B71F14C851}" type="presParOf" srcId="{7CE644C8-3691-441B-860B-99187BF2B2DD}" destId="{7A0CC2A7-1321-49D6-8007-B4CD743A1095}" srcOrd="0" destOrd="0" presId="urn:microsoft.com/office/officeart/2005/8/layout/hierarchy1"/>
    <dgm:cxn modelId="{D2415BCB-08A1-4677-85D7-68532A737FD1}" type="presParOf" srcId="{7A0CC2A7-1321-49D6-8007-B4CD743A1095}" destId="{D87B09FE-AD1B-44C8-A6F5-B713E16F7675}" srcOrd="0" destOrd="0" presId="urn:microsoft.com/office/officeart/2005/8/layout/hierarchy1"/>
    <dgm:cxn modelId="{BDE2DFAB-9648-4D6D-9041-7F30A5B143E5}" type="presParOf" srcId="{D87B09FE-AD1B-44C8-A6F5-B713E16F7675}" destId="{571D9E0B-1D15-401A-90F9-6AFFAFA48334}" srcOrd="0" destOrd="0" presId="urn:microsoft.com/office/officeart/2005/8/layout/hierarchy1"/>
    <dgm:cxn modelId="{E50DF891-0283-4CF0-8661-2D6B4C279348}" type="presParOf" srcId="{D87B09FE-AD1B-44C8-A6F5-B713E16F7675}" destId="{44C1731F-6165-4192-B7E2-BCB8AC51A8E9}" srcOrd="1" destOrd="0" presId="urn:microsoft.com/office/officeart/2005/8/layout/hierarchy1"/>
    <dgm:cxn modelId="{A31BF76D-DCB6-4856-9C86-39E784CD3134}" type="presParOf" srcId="{7A0CC2A7-1321-49D6-8007-B4CD743A1095}" destId="{94336F2D-8466-4E6B-B786-3410DADED325}" srcOrd="1" destOrd="0" presId="urn:microsoft.com/office/officeart/2005/8/layout/hierarchy1"/>
    <dgm:cxn modelId="{6F81649F-1DB8-4D4F-AAAC-F471339F59DC}" type="presParOf" srcId="{94336F2D-8466-4E6B-B786-3410DADED325}" destId="{09923066-6358-44AC-B9A1-88ABEB8E14B5}" srcOrd="0" destOrd="0" presId="urn:microsoft.com/office/officeart/2005/8/layout/hierarchy1"/>
    <dgm:cxn modelId="{47AD70B6-9FB4-4E1C-B48B-9201557A357A}" type="presParOf" srcId="{94336F2D-8466-4E6B-B786-3410DADED325}" destId="{40D9C426-7233-45CC-8F21-26C4D6701207}" srcOrd="1" destOrd="0" presId="urn:microsoft.com/office/officeart/2005/8/layout/hierarchy1"/>
    <dgm:cxn modelId="{D02BD802-64F4-42A9-B1D3-2A4A5565C784}" type="presParOf" srcId="{40D9C426-7233-45CC-8F21-26C4D6701207}" destId="{0A13317E-D5B4-47DB-9A62-57D9E4C7B53D}" srcOrd="0" destOrd="0" presId="urn:microsoft.com/office/officeart/2005/8/layout/hierarchy1"/>
    <dgm:cxn modelId="{A7734005-F86A-471B-A396-2D845C1BA914}" type="presParOf" srcId="{0A13317E-D5B4-47DB-9A62-57D9E4C7B53D}" destId="{5AFB14D1-8B11-4152-9EEE-C3E4E63809F5}" srcOrd="0" destOrd="0" presId="urn:microsoft.com/office/officeart/2005/8/layout/hierarchy1"/>
    <dgm:cxn modelId="{D6319F2D-1F74-4B16-BA26-BE4320857421}" type="presParOf" srcId="{0A13317E-D5B4-47DB-9A62-57D9E4C7B53D}" destId="{E9DB71CD-790F-4E67-B8CD-22275F144055}" srcOrd="1" destOrd="0" presId="urn:microsoft.com/office/officeart/2005/8/layout/hierarchy1"/>
    <dgm:cxn modelId="{A8127052-44EF-4F76-9DB4-65B97BB62500}" type="presParOf" srcId="{40D9C426-7233-45CC-8F21-26C4D6701207}" destId="{0A17D96E-70DB-4122-98FC-485503EF1672}" srcOrd="1" destOrd="0" presId="urn:microsoft.com/office/officeart/2005/8/layout/hierarchy1"/>
    <dgm:cxn modelId="{E047432A-2341-4304-96AD-3057D0BD375B}" type="presParOf" srcId="{0A17D96E-70DB-4122-98FC-485503EF1672}" destId="{680AC5BC-6791-4EA2-B0CF-B717190C50DD}" srcOrd="0" destOrd="0" presId="urn:microsoft.com/office/officeart/2005/8/layout/hierarchy1"/>
    <dgm:cxn modelId="{FC6148A3-752B-4FB3-8F70-C766B4E7D351}" type="presParOf" srcId="{0A17D96E-70DB-4122-98FC-485503EF1672}" destId="{F094463D-5F36-46AF-B203-D74046564BD8}" srcOrd="1" destOrd="0" presId="urn:microsoft.com/office/officeart/2005/8/layout/hierarchy1"/>
    <dgm:cxn modelId="{134B3DDB-8713-4E9A-9A9B-9F4DF8C2AFC3}" type="presParOf" srcId="{F094463D-5F36-46AF-B203-D74046564BD8}" destId="{E9DB5995-C66E-4208-8556-5262DE3F45F2}" srcOrd="0" destOrd="0" presId="urn:microsoft.com/office/officeart/2005/8/layout/hierarchy1"/>
    <dgm:cxn modelId="{6F7A9B64-CA8F-4611-AFB1-2E7B42EA734C}" type="presParOf" srcId="{E9DB5995-C66E-4208-8556-5262DE3F45F2}" destId="{543659A1-A067-4E54-80A4-E25AA4B8ABB5}" srcOrd="0" destOrd="0" presId="urn:microsoft.com/office/officeart/2005/8/layout/hierarchy1"/>
    <dgm:cxn modelId="{1BAACA51-0535-4246-9095-1CC8CE4C594D}" type="presParOf" srcId="{E9DB5995-C66E-4208-8556-5262DE3F45F2}" destId="{775A19C4-5C48-4AA1-8FAD-480B3D325705}" srcOrd="1" destOrd="0" presId="urn:microsoft.com/office/officeart/2005/8/layout/hierarchy1"/>
    <dgm:cxn modelId="{0E4A7D7C-7082-4EAF-886B-A2D3966973B4}" type="presParOf" srcId="{F094463D-5F36-46AF-B203-D74046564BD8}" destId="{B7863F40-35F0-4328-95F4-8CCE87B9320B}" srcOrd="1" destOrd="0" presId="urn:microsoft.com/office/officeart/2005/8/layout/hierarchy1"/>
    <dgm:cxn modelId="{42957F2F-D183-453A-B115-3987FD9384FC}" type="presParOf" srcId="{0A17D96E-70DB-4122-98FC-485503EF1672}" destId="{BB8BED12-CE3C-456F-A995-F0FA84B50CD8}" srcOrd="2" destOrd="0" presId="urn:microsoft.com/office/officeart/2005/8/layout/hierarchy1"/>
    <dgm:cxn modelId="{5669A607-E4F4-4F50-9EAD-3E302C946210}" type="presParOf" srcId="{0A17D96E-70DB-4122-98FC-485503EF1672}" destId="{76F208EA-3CA6-479B-8344-E3ECC1A91A0C}" srcOrd="3" destOrd="0" presId="urn:microsoft.com/office/officeart/2005/8/layout/hierarchy1"/>
    <dgm:cxn modelId="{7F776196-E486-4838-A4A0-D6F32460D625}" type="presParOf" srcId="{76F208EA-3CA6-479B-8344-E3ECC1A91A0C}" destId="{C28A83F1-AD18-40D0-91BD-A91CDEF0A0E6}" srcOrd="0" destOrd="0" presId="urn:microsoft.com/office/officeart/2005/8/layout/hierarchy1"/>
    <dgm:cxn modelId="{26046170-42FE-4D97-81E0-E86B9F9183E6}" type="presParOf" srcId="{C28A83F1-AD18-40D0-91BD-A91CDEF0A0E6}" destId="{850CB9C9-A473-494B-A8A3-531ABF8BB863}" srcOrd="0" destOrd="0" presId="urn:microsoft.com/office/officeart/2005/8/layout/hierarchy1"/>
    <dgm:cxn modelId="{C58579E6-B625-489B-8056-C4AC2639484E}" type="presParOf" srcId="{C28A83F1-AD18-40D0-91BD-A91CDEF0A0E6}" destId="{86350728-622D-4375-943B-C2BBE3824F88}" srcOrd="1" destOrd="0" presId="urn:microsoft.com/office/officeart/2005/8/layout/hierarchy1"/>
    <dgm:cxn modelId="{4C279AAF-9178-4DE2-99A1-07D53E5EDC95}" type="presParOf" srcId="{76F208EA-3CA6-479B-8344-E3ECC1A91A0C}" destId="{C0800128-A650-4609-8A3C-FF5BDD84AF77}" srcOrd="1" destOrd="0" presId="urn:microsoft.com/office/officeart/2005/8/layout/hierarchy1"/>
    <dgm:cxn modelId="{0DA6D7D5-E269-4E1E-9FC2-DF781F16BB4B}" type="presParOf" srcId="{0A17D96E-70DB-4122-98FC-485503EF1672}" destId="{08C15F09-F4A9-44BA-BE6E-3CBEF3A76E5F}" srcOrd="4" destOrd="0" presId="urn:microsoft.com/office/officeart/2005/8/layout/hierarchy1"/>
    <dgm:cxn modelId="{2BD0D90D-BDEF-42C7-9703-AE741D18D158}" type="presParOf" srcId="{0A17D96E-70DB-4122-98FC-485503EF1672}" destId="{C16DB055-0E85-4B32-AD50-B6DF1EDD6664}" srcOrd="5" destOrd="0" presId="urn:microsoft.com/office/officeart/2005/8/layout/hierarchy1"/>
    <dgm:cxn modelId="{242FDE50-9D3C-4B1E-BD13-37390269AFC2}" type="presParOf" srcId="{C16DB055-0E85-4B32-AD50-B6DF1EDD6664}" destId="{567B114C-085E-4B1C-8F24-6F00AD257DD4}" srcOrd="0" destOrd="0" presId="urn:microsoft.com/office/officeart/2005/8/layout/hierarchy1"/>
    <dgm:cxn modelId="{086E452A-E59C-409E-BD1E-071E74DBD2E8}" type="presParOf" srcId="{567B114C-085E-4B1C-8F24-6F00AD257DD4}" destId="{0B8F0497-63F0-4EC7-B402-D07FE8A8C3CE}" srcOrd="0" destOrd="0" presId="urn:microsoft.com/office/officeart/2005/8/layout/hierarchy1"/>
    <dgm:cxn modelId="{8A26D310-7810-4BA2-873C-DDBB7C06A572}" type="presParOf" srcId="{567B114C-085E-4B1C-8F24-6F00AD257DD4}" destId="{BECF29D9-5BBF-40B8-A768-F255A20D19CA}" srcOrd="1" destOrd="0" presId="urn:microsoft.com/office/officeart/2005/8/layout/hierarchy1"/>
    <dgm:cxn modelId="{76193BAC-6A3F-48A7-875A-2AEDE672A8BE}" type="presParOf" srcId="{C16DB055-0E85-4B32-AD50-B6DF1EDD6664}" destId="{4D9FC545-62E5-42C5-808C-0BBA32294D90}" srcOrd="1" destOrd="0" presId="urn:microsoft.com/office/officeart/2005/8/layout/hierarchy1"/>
    <dgm:cxn modelId="{10D87425-5980-450E-8A59-072750335960}" type="presParOf" srcId="{0A17D96E-70DB-4122-98FC-485503EF1672}" destId="{EE1636C9-3360-46CE-96FA-0F3589C56301}" srcOrd="6" destOrd="0" presId="urn:microsoft.com/office/officeart/2005/8/layout/hierarchy1"/>
    <dgm:cxn modelId="{43CA1201-CB94-4D7B-8047-93A5151FF54B}" type="presParOf" srcId="{0A17D96E-70DB-4122-98FC-485503EF1672}" destId="{7475E1B1-CBA3-4E6E-847F-C885326489E5}" srcOrd="7" destOrd="0" presId="urn:microsoft.com/office/officeart/2005/8/layout/hierarchy1"/>
    <dgm:cxn modelId="{48D5B263-70D2-47DB-8E2C-F1ABF18CC03A}" type="presParOf" srcId="{7475E1B1-CBA3-4E6E-847F-C885326489E5}" destId="{F74CDE75-3AC7-4417-A5D0-C25B336BAAC6}" srcOrd="0" destOrd="0" presId="urn:microsoft.com/office/officeart/2005/8/layout/hierarchy1"/>
    <dgm:cxn modelId="{16009908-042D-4F5F-BB64-534FF6E7F7C3}" type="presParOf" srcId="{F74CDE75-3AC7-4417-A5D0-C25B336BAAC6}" destId="{C44854CC-BDFC-4623-8447-E6E60E6776CB}" srcOrd="0" destOrd="0" presId="urn:microsoft.com/office/officeart/2005/8/layout/hierarchy1"/>
    <dgm:cxn modelId="{4C888004-5D59-4261-BD05-CD959286D286}" type="presParOf" srcId="{F74CDE75-3AC7-4417-A5D0-C25B336BAAC6}" destId="{C894E75B-683F-48AC-8154-5FA2641E3B07}" srcOrd="1" destOrd="0" presId="urn:microsoft.com/office/officeart/2005/8/layout/hierarchy1"/>
    <dgm:cxn modelId="{1B67590B-3F82-4F43-B275-15B05C55D783}" type="presParOf" srcId="{7475E1B1-CBA3-4E6E-847F-C885326489E5}" destId="{66A69798-526E-4C2F-A6E2-01C5409147B6}" srcOrd="1" destOrd="0" presId="urn:microsoft.com/office/officeart/2005/8/layout/hierarchy1"/>
    <dgm:cxn modelId="{FFF9BFAE-695B-41BB-8488-75EA51680C60}" type="presParOf" srcId="{0A17D96E-70DB-4122-98FC-485503EF1672}" destId="{6AA38C40-2B35-4C47-9714-45CD81A9CC7E}" srcOrd="8" destOrd="0" presId="urn:microsoft.com/office/officeart/2005/8/layout/hierarchy1"/>
    <dgm:cxn modelId="{1F5A055A-631D-4FD2-A19E-818F5B5AB4AD}" type="presParOf" srcId="{0A17D96E-70DB-4122-98FC-485503EF1672}" destId="{472721B3-54ED-4E32-90CA-FE082F94E970}" srcOrd="9" destOrd="0" presId="urn:microsoft.com/office/officeart/2005/8/layout/hierarchy1"/>
    <dgm:cxn modelId="{2379B416-2101-4A0F-B2BF-5BFA08244209}" type="presParOf" srcId="{472721B3-54ED-4E32-90CA-FE082F94E970}" destId="{0FDD0AB4-E5A9-43DE-9616-34C168812A80}" srcOrd="0" destOrd="0" presId="urn:microsoft.com/office/officeart/2005/8/layout/hierarchy1"/>
    <dgm:cxn modelId="{4F3BAE9D-521F-4A20-AAF5-C2A880AEF47E}" type="presParOf" srcId="{0FDD0AB4-E5A9-43DE-9616-34C168812A80}" destId="{43B3946B-EF75-4BCB-9C1B-D370150A78D3}" srcOrd="0" destOrd="0" presId="urn:microsoft.com/office/officeart/2005/8/layout/hierarchy1"/>
    <dgm:cxn modelId="{AC82C5E6-FF20-494C-9A3E-0602A5BDCEB2}" type="presParOf" srcId="{0FDD0AB4-E5A9-43DE-9616-34C168812A80}" destId="{68C0C9E9-6F78-4851-9F64-43557BCFBF95}" srcOrd="1" destOrd="0" presId="urn:microsoft.com/office/officeart/2005/8/layout/hierarchy1"/>
    <dgm:cxn modelId="{B7E45934-492E-400A-8B22-EA2AB9319D62}" type="presParOf" srcId="{472721B3-54ED-4E32-90CA-FE082F94E970}" destId="{259CF19C-DB69-474F-BAF1-C2002A82B609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6D4965-8A86-416C-A16B-7A1D05E7488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C2AE53-8EF0-4DEA-BD22-BAEA7ADB5672}">
      <dgm:prSet phldrT="[Text]"/>
      <dgm:spPr/>
      <dgm:t>
        <a:bodyPr/>
        <a:lstStyle/>
        <a:p>
          <a:r>
            <a:rPr lang="en-US" dirty="0"/>
            <a:t>Project Manager</a:t>
          </a:r>
        </a:p>
      </dgm:t>
    </dgm:pt>
    <dgm:pt modelId="{72BEFC3A-BD44-436C-89B7-6CD729B86282}" type="parTrans" cxnId="{219385D3-7093-4701-987F-8628834026D4}">
      <dgm:prSet/>
      <dgm:spPr/>
      <dgm:t>
        <a:bodyPr/>
        <a:lstStyle/>
        <a:p>
          <a:endParaRPr lang="en-US"/>
        </a:p>
      </dgm:t>
    </dgm:pt>
    <dgm:pt modelId="{9D534EEB-3FBC-4B68-ADD8-E19B87F515D3}" type="sibTrans" cxnId="{219385D3-7093-4701-987F-8628834026D4}">
      <dgm:prSet/>
      <dgm:spPr/>
      <dgm:t>
        <a:bodyPr/>
        <a:lstStyle/>
        <a:p>
          <a:endParaRPr lang="en-US"/>
        </a:p>
      </dgm:t>
    </dgm:pt>
    <dgm:pt modelId="{18A13072-85E3-49F9-8499-73B062CC2CD4}">
      <dgm:prSet phldrT="[Text]"/>
      <dgm:spPr/>
      <dgm:t>
        <a:bodyPr/>
        <a:lstStyle/>
        <a:p>
          <a:r>
            <a:rPr lang="en-US" dirty="0"/>
            <a:t>Electronics  Team Lead</a:t>
          </a:r>
        </a:p>
      </dgm:t>
    </dgm:pt>
    <dgm:pt modelId="{557860F3-9293-4316-847B-FB93054EDEC4}" type="parTrans" cxnId="{A7545F3C-2DD9-4369-8D28-57603C76A22F}">
      <dgm:prSet/>
      <dgm:spPr/>
      <dgm:t>
        <a:bodyPr/>
        <a:lstStyle/>
        <a:p>
          <a:endParaRPr lang="en-US"/>
        </a:p>
      </dgm:t>
    </dgm:pt>
    <dgm:pt modelId="{2F58DB3D-71AB-43AE-BEDE-1F7379187150}" type="sibTrans" cxnId="{A7545F3C-2DD9-4369-8D28-57603C76A22F}">
      <dgm:prSet/>
      <dgm:spPr/>
      <dgm:t>
        <a:bodyPr/>
        <a:lstStyle/>
        <a:p>
          <a:endParaRPr lang="en-US"/>
        </a:p>
      </dgm:t>
    </dgm:pt>
    <dgm:pt modelId="{F6E26D23-27C5-46BE-BDFE-EA7E037CA9DE}">
      <dgm:prSet phldrT="[Text]"/>
      <dgm:spPr/>
      <dgm:t>
        <a:bodyPr/>
        <a:lstStyle/>
        <a:p>
          <a:r>
            <a:rPr lang="en-US" dirty="0"/>
            <a:t>Propulsion  Team Lead</a:t>
          </a:r>
        </a:p>
      </dgm:t>
    </dgm:pt>
    <dgm:pt modelId="{03D73870-28C6-45CC-89AD-F3DA93D32F49}" type="parTrans" cxnId="{D566D809-527D-4572-93E2-91AD7BF89D19}">
      <dgm:prSet/>
      <dgm:spPr/>
      <dgm:t>
        <a:bodyPr/>
        <a:lstStyle/>
        <a:p>
          <a:endParaRPr lang="en-US"/>
        </a:p>
      </dgm:t>
    </dgm:pt>
    <dgm:pt modelId="{DB68E968-E926-42C9-AA98-8133A82DF326}" type="sibTrans" cxnId="{D566D809-527D-4572-93E2-91AD7BF89D19}">
      <dgm:prSet/>
      <dgm:spPr/>
      <dgm:t>
        <a:bodyPr/>
        <a:lstStyle/>
        <a:p>
          <a:endParaRPr lang="en-US"/>
        </a:p>
      </dgm:t>
    </dgm:pt>
    <dgm:pt modelId="{917A81FD-D43E-4B6E-9F83-9F889CCD553B}">
      <dgm:prSet phldrT="[Text]"/>
      <dgm:spPr/>
      <dgm:t>
        <a:bodyPr/>
        <a:lstStyle/>
        <a:p>
          <a:r>
            <a:rPr lang="en-US" dirty="0"/>
            <a:t>Structures    Team Lead</a:t>
          </a:r>
        </a:p>
      </dgm:t>
    </dgm:pt>
    <dgm:pt modelId="{3C138387-707E-4E32-A6F4-DC57C92208F2}" type="parTrans" cxnId="{234938CD-002A-4D5D-B1C8-321CFBBC751B}">
      <dgm:prSet/>
      <dgm:spPr/>
      <dgm:t>
        <a:bodyPr/>
        <a:lstStyle/>
        <a:p>
          <a:endParaRPr lang="en-US"/>
        </a:p>
      </dgm:t>
    </dgm:pt>
    <dgm:pt modelId="{4FD5C149-B312-4F40-B049-3DFBC3C508AF}" type="sibTrans" cxnId="{234938CD-002A-4D5D-B1C8-321CFBBC751B}">
      <dgm:prSet/>
      <dgm:spPr/>
      <dgm:t>
        <a:bodyPr/>
        <a:lstStyle/>
        <a:p>
          <a:endParaRPr lang="en-US"/>
        </a:p>
      </dgm:t>
    </dgm:pt>
    <dgm:pt modelId="{167522A1-D12A-4247-87E4-DD43FDFD8A2C}">
      <dgm:prSet phldrT="[Text]"/>
      <dgm:spPr/>
      <dgm:t>
        <a:bodyPr/>
        <a:lstStyle/>
        <a:p>
          <a:r>
            <a:rPr lang="en-US" dirty="0"/>
            <a:t>Communications Team Lead</a:t>
          </a:r>
        </a:p>
      </dgm:t>
    </dgm:pt>
    <dgm:pt modelId="{729D8BA0-1BC9-46E3-85BC-568F8EE637D7}" type="parTrans" cxnId="{E63EADC1-123F-40AF-A4D3-EC3B65CD190B}">
      <dgm:prSet/>
      <dgm:spPr/>
      <dgm:t>
        <a:bodyPr/>
        <a:lstStyle/>
        <a:p>
          <a:endParaRPr lang="en-US"/>
        </a:p>
      </dgm:t>
    </dgm:pt>
    <dgm:pt modelId="{67451022-E2CF-4734-BBE2-7E03C9405B3F}" type="sibTrans" cxnId="{E63EADC1-123F-40AF-A4D3-EC3B65CD190B}">
      <dgm:prSet/>
      <dgm:spPr/>
      <dgm:t>
        <a:bodyPr/>
        <a:lstStyle/>
        <a:p>
          <a:endParaRPr lang="en-US"/>
        </a:p>
      </dgm:t>
    </dgm:pt>
    <dgm:pt modelId="{EE50C5C9-D12F-48F5-B8D7-0FB5F3C7041F}">
      <dgm:prSet phldrT="[Text]"/>
      <dgm:spPr/>
      <dgm:t>
        <a:bodyPr/>
        <a:lstStyle/>
        <a:p>
          <a:r>
            <a:rPr lang="en-US" dirty="0"/>
            <a:t>Faculty Advisor</a:t>
          </a:r>
        </a:p>
      </dgm:t>
    </dgm:pt>
    <dgm:pt modelId="{15A97B5F-0907-40F1-B3AA-1525D89C2BDB}" type="parTrans" cxnId="{BBA8D3B7-959B-4B94-B93E-1EB25A968C4B}">
      <dgm:prSet/>
      <dgm:spPr/>
      <dgm:t>
        <a:bodyPr/>
        <a:lstStyle/>
        <a:p>
          <a:endParaRPr lang="en-US"/>
        </a:p>
      </dgm:t>
    </dgm:pt>
    <dgm:pt modelId="{BC8F3F35-E8D4-416E-8015-8713F6C99E05}" type="sibTrans" cxnId="{BBA8D3B7-959B-4B94-B93E-1EB25A968C4B}">
      <dgm:prSet/>
      <dgm:spPr/>
      <dgm:t>
        <a:bodyPr/>
        <a:lstStyle/>
        <a:p>
          <a:endParaRPr lang="en-US"/>
        </a:p>
      </dgm:t>
    </dgm:pt>
    <dgm:pt modelId="{C515D55A-6A91-49DE-8961-D9F9B1BE8706}">
      <dgm:prSet phldrT="[Text]"/>
      <dgm:spPr/>
      <dgm:t>
        <a:bodyPr/>
        <a:lstStyle/>
        <a:p>
          <a:r>
            <a:rPr lang="en-US" dirty="0"/>
            <a:t>Assistant Project Manager</a:t>
          </a:r>
        </a:p>
      </dgm:t>
    </dgm:pt>
    <dgm:pt modelId="{38EDD7B0-EC16-4181-91FA-5AFA501C667C}" type="parTrans" cxnId="{00B7BEA6-A2AD-4035-BCC2-FCF6962C735D}">
      <dgm:prSet/>
      <dgm:spPr>
        <a:ln>
          <a:prstDash val="lgDashDot"/>
        </a:ln>
      </dgm:spPr>
      <dgm:t>
        <a:bodyPr/>
        <a:lstStyle/>
        <a:p>
          <a:endParaRPr lang="en-US"/>
        </a:p>
      </dgm:t>
    </dgm:pt>
    <dgm:pt modelId="{92B898EF-6A0C-430F-97C3-F4D3159452F8}" type="sibTrans" cxnId="{00B7BEA6-A2AD-4035-BCC2-FCF6962C735D}">
      <dgm:prSet/>
      <dgm:spPr/>
      <dgm:t>
        <a:bodyPr/>
        <a:lstStyle/>
        <a:p>
          <a:endParaRPr lang="en-US"/>
        </a:p>
      </dgm:t>
    </dgm:pt>
    <dgm:pt modelId="{35785F80-E69F-4FDF-AA50-8E68605E3346}">
      <dgm:prSet phldrT="[Text]"/>
      <dgm:spPr/>
      <dgm:t>
        <a:bodyPr/>
        <a:lstStyle/>
        <a:p>
          <a:r>
            <a:rPr lang="en-US" dirty="0"/>
            <a:t>Aerodynamics Team Lead</a:t>
          </a:r>
        </a:p>
      </dgm:t>
    </dgm:pt>
    <dgm:pt modelId="{B64F9D89-6DA6-4431-9377-EE28698292B3}" type="parTrans" cxnId="{892386FF-2093-4E96-A49D-D43D974F750E}">
      <dgm:prSet/>
      <dgm:spPr/>
      <dgm:t>
        <a:bodyPr/>
        <a:lstStyle/>
        <a:p>
          <a:endParaRPr lang="en-US"/>
        </a:p>
      </dgm:t>
    </dgm:pt>
    <dgm:pt modelId="{EA98E4C1-0DFA-4B61-8793-2C1DA2F50071}" type="sibTrans" cxnId="{892386FF-2093-4E96-A49D-D43D974F750E}">
      <dgm:prSet/>
      <dgm:spPr/>
      <dgm:t>
        <a:bodyPr/>
        <a:lstStyle/>
        <a:p>
          <a:endParaRPr lang="en-US"/>
        </a:p>
      </dgm:t>
    </dgm:pt>
    <dgm:pt modelId="{7CE644C8-3691-441B-860B-99187BF2B2DD}" type="pres">
      <dgm:prSet presAssocID="{3E6D4965-8A86-416C-A16B-7A1D05E748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0CC2A7-1321-49D6-8007-B4CD743A1095}" type="pres">
      <dgm:prSet presAssocID="{EE50C5C9-D12F-48F5-B8D7-0FB5F3C7041F}" presName="hierRoot1" presStyleCnt="0"/>
      <dgm:spPr/>
    </dgm:pt>
    <dgm:pt modelId="{D87B09FE-AD1B-44C8-A6F5-B713E16F7675}" type="pres">
      <dgm:prSet presAssocID="{EE50C5C9-D12F-48F5-B8D7-0FB5F3C7041F}" presName="composite" presStyleCnt="0"/>
      <dgm:spPr/>
    </dgm:pt>
    <dgm:pt modelId="{571D9E0B-1D15-401A-90F9-6AFFAFA48334}" type="pres">
      <dgm:prSet presAssocID="{EE50C5C9-D12F-48F5-B8D7-0FB5F3C7041F}" presName="background" presStyleLbl="node0" presStyleIdx="0" presStyleCnt="1"/>
      <dgm:spPr/>
    </dgm:pt>
    <dgm:pt modelId="{44C1731F-6165-4192-B7E2-BCB8AC51A8E9}" type="pres">
      <dgm:prSet presAssocID="{EE50C5C9-D12F-48F5-B8D7-0FB5F3C7041F}" presName="text" presStyleLbl="fgAcc0" presStyleIdx="0" presStyleCnt="1">
        <dgm:presLayoutVars>
          <dgm:chPref val="3"/>
        </dgm:presLayoutVars>
      </dgm:prSet>
      <dgm:spPr/>
    </dgm:pt>
    <dgm:pt modelId="{94336F2D-8466-4E6B-B786-3410DADED325}" type="pres">
      <dgm:prSet presAssocID="{EE50C5C9-D12F-48F5-B8D7-0FB5F3C7041F}" presName="hierChild2" presStyleCnt="0"/>
      <dgm:spPr/>
    </dgm:pt>
    <dgm:pt modelId="{09923066-6358-44AC-B9A1-88ABEB8E14B5}" type="pres">
      <dgm:prSet presAssocID="{72BEFC3A-BD44-436C-89B7-6CD729B86282}" presName="Name10" presStyleLbl="parChTrans1D2" presStyleIdx="0" presStyleCnt="1"/>
      <dgm:spPr/>
    </dgm:pt>
    <dgm:pt modelId="{40D9C426-7233-45CC-8F21-26C4D6701207}" type="pres">
      <dgm:prSet presAssocID="{2BC2AE53-8EF0-4DEA-BD22-BAEA7ADB5672}" presName="hierRoot2" presStyleCnt="0"/>
      <dgm:spPr/>
    </dgm:pt>
    <dgm:pt modelId="{0A13317E-D5B4-47DB-9A62-57D9E4C7B53D}" type="pres">
      <dgm:prSet presAssocID="{2BC2AE53-8EF0-4DEA-BD22-BAEA7ADB5672}" presName="composite2" presStyleCnt="0"/>
      <dgm:spPr/>
    </dgm:pt>
    <dgm:pt modelId="{5AFB14D1-8B11-4152-9EEE-C3E4E63809F5}" type="pres">
      <dgm:prSet presAssocID="{2BC2AE53-8EF0-4DEA-BD22-BAEA7ADB5672}" presName="background2" presStyleLbl="node2" presStyleIdx="0" presStyleCnt="1"/>
      <dgm:spPr/>
    </dgm:pt>
    <dgm:pt modelId="{E9DB71CD-790F-4E67-B8CD-22275F144055}" type="pres">
      <dgm:prSet presAssocID="{2BC2AE53-8EF0-4DEA-BD22-BAEA7ADB5672}" presName="text2" presStyleLbl="fgAcc2" presStyleIdx="0" presStyleCnt="1">
        <dgm:presLayoutVars>
          <dgm:chPref val="3"/>
        </dgm:presLayoutVars>
      </dgm:prSet>
      <dgm:spPr/>
    </dgm:pt>
    <dgm:pt modelId="{0A17D96E-70DB-4122-98FC-485503EF1672}" type="pres">
      <dgm:prSet presAssocID="{2BC2AE53-8EF0-4DEA-BD22-BAEA7ADB5672}" presName="hierChild3" presStyleCnt="0"/>
      <dgm:spPr/>
    </dgm:pt>
    <dgm:pt modelId="{B6BBC4DC-C27A-426C-A6E9-F4E72D5D467D}" type="pres">
      <dgm:prSet presAssocID="{B64F9D89-6DA6-4431-9377-EE28698292B3}" presName="Name17" presStyleLbl="parChTrans1D3" presStyleIdx="0" presStyleCnt="6"/>
      <dgm:spPr/>
    </dgm:pt>
    <dgm:pt modelId="{5DA5872C-E19F-4AF6-BBDA-168ABB17E4C4}" type="pres">
      <dgm:prSet presAssocID="{35785F80-E69F-4FDF-AA50-8E68605E3346}" presName="hierRoot3" presStyleCnt="0"/>
      <dgm:spPr/>
    </dgm:pt>
    <dgm:pt modelId="{48FDED94-1C39-4146-9EC6-D9E3ADD82BC5}" type="pres">
      <dgm:prSet presAssocID="{35785F80-E69F-4FDF-AA50-8E68605E3346}" presName="composite3" presStyleCnt="0"/>
      <dgm:spPr/>
    </dgm:pt>
    <dgm:pt modelId="{489D5827-BF62-4438-BB5C-861CD55BF0C2}" type="pres">
      <dgm:prSet presAssocID="{35785F80-E69F-4FDF-AA50-8E68605E3346}" presName="background3" presStyleLbl="node3" presStyleIdx="0" presStyleCnt="6"/>
      <dgm:spPr/>
    </dgm:pt>
    <dgm:pt modelId="{54B570F9-1B3E-4C17-B6CE-68B05E375905}" type="pres">
      <dgm:prSet presAssocID="{35785F80-E69F-4FDF-AA50-8E68605E3346}" presName="text3" presStyleLbl="fgAcc3" presStyleIdx="0" presStyleCnt="6">
        <dgm:presLayoutVars>
          <dgm:chPref val="3"/>
        </dgm:presLayoutVars>
      </dgm:prSet>
      <dgm:spPr/>
    </dgm:pt>
    <dgm:pt modelId="{993F8C66-0E7F-45FA-8580-7C43FF24C6B8}" type="pres">
      <dgm:prSet presAssocID="{35785F80-E69F-4FDF-AA50-8E68605E3346}" presName="hierChild4" presStyleCnt="0"/>
      <dgm:spPr/>
    </dgm:pt>
    <dgm:pt modelId="{BB8BED12-CE3C-456F-A995-F0FA84B50CD8}" type="pres">
      <dgm:prSet presAssocID="{729D8BA0-1BC9-46E3-85BC-568F8EE637D7}" presName="Name17" presStyleLbl="parChTrans1D3" presStyleIdx="1" presStyleCnt="6"/>
      <dgm:spPr/>
    </dgm:pt>
    <dgm:pt modelId="{76F208EA-3CA6-479B-8344-E3ECC1A91A0C}" type="pres">
      <dgm:prSet presAssocID="{167522A1-D12A-4247-87E4-DD43FDFD8A2C}" presName="hierRoot3" presStyleCnt="0"/>
      <dgm:spPr/>
    </dgm:pt>
    <dgm:pt modelId="{C28A83F1-AD18-40D0-91BD-A91CDEF0A0E6}" type="pres">
      <dgm:prSet presAssocID="{167522A1-D12A-4247-87E4-DD43FDFD8A2C}" presName="composite3" presStyleCnt="0"/>
      <dgm:spPr/>
    </dgm:pt>
    <dgm:pt modelId="{850CB9C9-A473-494B-A8A3-531ABF8BB863}" type="pres">
      <dgm:prSet presAssocID="{167522A1-D12A-4247-87E4-DD43FDFD8A2C}" presName="background3" presStyleLbl="node3" presStyleIdx="1" presStyleCnt="6"/>
      <dgm:spPr/>
    </dgm:pt>
    <dgm:pt modelId="{86350728-622D-4375-943B-C2BBE3824F88}" type="pres">
      <dgm:prSet presAssocID="{167522A1-D12A-4247-87E4-DD43FDFD8A2C}" presName="text3" presStyleLbl="fgAcc3" presStyleIdx="1" presStyleCnt="6">
        <dgm:presLayoutVars>
          <dgm:chPref val="3"/>
        </dgm:presLayoutVars>
      </dgm:prSet>
      <dgm:spPr/>
    </dgm:pt>
    <dgm:pt modelId="{C0800128-A650-4609-8A3C-FF5BDD84AF77}" type="pres">
      <dgm:prSet presAssocID="{167522A1-D12A-4247-87E4-DD43FDFD8A2C}" presName="hierChild4" presStyleCnt="0"/>
      <dgm:spPr/>
    </dgm:pt>
    <dgm:pt modelId="{08C15F09-F4A9-44BA-BE6E-3CBEF3A76E5F}" type="pres">
      <dgm:prSet presAssocID="{557860F3-9293-4316-847B-FB93054EDEC4}" presName="Name17" presStyleLbl="parChTrans1D3" presStyleIdx="2" presStyleCnt="6"/>
      <dgm:spPr/>
    </dgm:pt>
    <dgm:pt modelId="{C16DB055-0E85-4B32-AD50-B6DF1EDD6664}" type="pres">
      <dgm:prSet presAssocID="{18A13072-85E3-49F9-8499-73B062CC2CD4}" presName="hierRoot3" presStyleCnt="0"/>
      <dgm:spPr/>
    </dgm:pt>
    <dgm:pt modelId="{567B114C-085E-4B1C-8F24-6F00AD257DD4}" type="pres">
      <dgm:prSet presAssocID="{18A13072-85E3-49F9-8499-73B062CC2CD4}" presName="composite3" presStyleCnt="0"/>
      <dgm:spPr/>
    </dgm:pt>
    <dgm:pt modelId="{0B8F0497-63F0-4EC7-B402-D07FE8A8C3CE}" type="pres">
      <dgm:prSet presAssocID="{18A13072-85E3-49F9-8499-73B062CC2CD4}" presName="background3" presStyleLbl="node3" presStyleIdx="2" presStyleCnt="6"/>
      <dgm:spPr/>
    </dgm:pt>
    <dgm:pt modelId="{BECF29D9-5BBF-40B8-A768-F255A20D19CA}" type="pres">
      <dgm:prSet presAssocID="{18A13072-85E3-49F9-8499-73B062CC2CD4}" presName="text3" presStyleLbl="fgAcc3" presStyleIdx="2" presStyleCnt="6">
        <dgm:presLayoutVars>
          <dgm:chPref val="3"/>
        </dgm:presLayoutVars>
      </dgm:prSet>
      <dgm:spPr/>
    </dgm:pt>
    <dgm:pt modelId="{4D9FC545-62E5-42C5-808C-0BBA32294D90}" type="pres">
      <dgm:prSet presAssocID="{18A13072-85E3-49F9-8499-73B062CC2CD4}" presName="hierChild4" presStyleCnt="0"/>
      <dgm:spPr/>
    </dgm:pt>
    <dgm:pt modelId="{EE1636C9-3360-46CE-96FA-0F3589C56301}" type="pres">
      <dgm:prSet presAssocID="{03D73870-28C6-45CC-89AD-F3DA93D32F49}" presName="Name17" presStyleLbl="parChTrans1D3" presStyleIdx="3" presStyleCnt="6"/>
      <dgm:spPr/>
    </dgm:pt>
    <dgm:pt modelId="{7475E1B1-CBA3-4E6E-847F-C885326489E5}" type="pres">
      <dgm:prSet presAssocID="{F6E26D23-27C5-46BE-BDFE-EA7E037CA9DE}" presName="hierRoot3" presStyleCnt="0"/>
      <dgm:spPr/>
    </dgm:pt>
    <dgm:pt modelId="{F74CDE75-3AC7-4417-A5D0-C25B336BAAC6}" type="pres">
      <dgm:prSet presAssocID="{F6E26D23-27C5-46BE-BDFE-EA7E037CA9DE}" presName="composite3" presStyleCnt="0"/>
      <dgm:spPr/>
    </dgm:pt>
    <dgm:pt modelId="{C44854CC-BDFC-4623-8447-E6E60E6776CB}" type="pres">
      <dgm:prSet presAssocID="{F6E26D23-27C5-46BE-BDFE-EA7E037CA9DE}" presName="background3" presStyleLbl="node3" presStyleIdx="3" presStyleCnt="6"/>
      <dgm:spPr/>
    </dgm:pt>
    <dgm:pt modelId="{C894E75B-683F-48AC-8154-5FA2641E3B07}" type="pres">
      <dgm:prSet presAssocID="{F6E26D23-27C5-46BE-BDFE-EA7E037CA9DE}" presName="text3" presStyleLbl="fgAcc3" presStyleIdx="3" presStyleCnt="6">
        <dgm:presLayoutVars>
          <dgm:chPref val="3"/>
        </dgm:presLayoutVars>
      </dgm:prSet>
      <dgm:spPr/>
    </dgm:pt>
    <dgm:pt modelId="{66A69798-526E-4C2F-A6E2-01C5409147B6}" type="pres">
      <dgm:prSet presAssocID="{F6E26D23-27C5-46BE-BDFE-EA7E037CA9DE}" presName="hierChild4" presStyleCnt="0"/>
      <dgm:spPr/>
    </dgm:pt>
    <dgm:pt modelId="{6AA38C40-2B35-4C47-9714-45CD81A9CC7E}" type="pres">
      <dgm:prSet presAssocID="{3C138387-707E-4E32-A6F4-DC57C92208F2}" presName="Name17" presStyleLbl="parChTrans1D3" presStyleIdx="4" presStyleCnt="6"/>
      <dgm:spPr/>
    </dgm:pt>
    <dgm:pt modelId="{472721B3-54ED-4E32-90CA-FE082F94E970}" type="pres">
      <dgm:prSet presAssocID="{917A81FD-D43E-4B6E-9F83-9F889CCD553B}" presName="hierRoot3" presStyleCnt="0"/>
      <dgm:spPr/>
    </dgm:pt>
    <dgm:pt modelId="{0FDD0AB4-E5A9-43DE-9616-34C168812A80}" type="pres">
      <dgm:prSet presAssocID="{917A81FD-D43E-4B6E-9F83-9F889CCD553B}" presName="composite3" presStyleCnt="0"/>
      <dgm:spPr/>
    </dgm:pt>
    <dgm:pt modelId="{43B3946B-EF75-4BCB-9C1B-D370150A78D3}" type="pres">
      <dgm:prSet presAssocID="{917A81FD-D43E-4B6E-9F83-9F889CCD553B}" presName="background3" presStyleLbl="node3" presStyleIdx="4" presStyleCnt="6"/>
      <dgm:spPr/>
    </dgm:pt>
    <dgm:pt modelId="{68C0C9E9-6F78-4851-9F64-43557BCFBF95}" type="pres">
      <dgm:prSet presAssocID="{917A81FD-D43E-4B6E-9F83-9F889CCD553B}" presName="text3" presStyleLbl="fgAcc3" presStyleIdx="4" presStyleCnt="6">
        <dgm:presLayoutVars>
          <dgm:chPref val="3"/>
        </dgm:presLayoutVars>
      </dgm:prSet>
      <dgm:spPr/>
    </dgm:pt>
    <dgm:pt modelId="{259CF19C-DB69-474F-BAF1-C2002A82B609}" type="pres">
      <dgm:prSet presAssocID="{917A81FD-D43E-4B6E-9F83-9F889CCD553B}" presName="hierChild4" presStyleCnt="0"/>
      <dgm:spPr/>
    </dgm:pt>
    <dgm:pt modelId="{AE3DB42F-E803-4893-9735-919583C12EB7}" type="pres">
      <dgm:prSet presAssocID="{38EDD7B0-EC16-4181-91FA-5AFA501C667C}" presName="Name17" presStyleLbl="parChTrans1D3" presStyleIdx="5" presStyleCnt="6"/>
      <dgm:spPr/>
    </dgm:pt>
    <dgm:pt modelId="{E2FEAE27-3F66-4B3C-ADD3-FA1AA61F8DA8}" type="pres">
      <dgm:prSet presAssocID="{C515D55A-6A91-49DE-8961-D9F9B1BE8706}" presName="hierRoot3" presStyleCnt="0"/>
      <dgm:spPr/>
    </dgm:pt>
    <dgm:pt modelId="{F31696B8-C902-4C99-91F0-287A2606744B}" type="pres">
      <dgm:prSet presAssocID="{C515D55A-6A91-49DE-8961-D9F9B1BE8706}" presName="composite3" presStyleCnt="0"/>
      <dgm:spPr/>
    </dgm:pt>
    <dgm:pt modelId="{EDE21C35-8936-4EBA-BA5E-7A51C70780A5}" type="pres">
      <dgm:prSet presAssocID="{C515D55A-6A91-49DE-8961-D9F9B1BE8706}" presName="background3" presStyleLbl="node3" presStyleIdx="5" presStyleCnt="6"/>
      <dgm:spPr/>
    </dgm:pt>
    <dgm:pt modelId="{B5A7248A-DFD9-4045-AE4B-5CA198F38108}" type="pres">
      <dgm:prSet presAssocID="{C515D55A-6A91-49DE-8961-D9F9B1BE8706}" presName="text3" presStyleLbl="fgAcc3" presStyleIdx="5" presStyleCnt="6" custLinFactX="-17076" custLinFactY="-46998" custLinFactNeighborX="-100000" custLinFactNeighborY="-100000">
        <dgm:presLayoutVars>
          <dgm:chPref val="3"/>
        </dgm:presLayoutVars>
      </dgm:prSet>
      <dgm:spPr/>
    </dgm:pt>
    <dgm:pt modelId="{5B924C94-6002-42C7-9295-6CE9DE687482}" type="pres">
      <dgm:prSet presAssocID="{C515D55A-6A91-49DE-8961-D9F9B1BE8706}" presName="hierChild4" presStyleCnt="0"/>
      <dgm:spPr/>
    </dgm:pt>
  </dgm:ptLst>
  <dgm:cxnLst>
    <dgm:cxn modelId="{D566D809-527D-4572-93E2-91AD7BF89D19}" srcId="{2BC2AE53-8EF0-4DEA-BD22-BAEA7ADB5672}" destId="{F6E26D23-27C5-46BE-BDFE-EA7E037CA9DE}" srcOrd="3" destOrd="0" parTransId="{03D73870-28C6-45CC-89AD-F3DA93D32F49}" sibTransId="{DB68E968-E926-42C9-AA98-8133A82DF326}"/>
    <dgm:cxn modelId="{00B7BEA6-A2AD-4035-BCC2-FCF6962C735D}" srcId="{2BC2AE53-8EF0-4DEA-BD22-BAEA7ADB5672}" destId="{C515D55A-6A91-49DE-8961-D9F9B1BE8706}" srcOrd="5" destOrd="0" parTransId="{38EDD7B0-EC16-4181-91FA-5AFA501C667C}" sibTransId="{92B898EF-6A0C-430F-97C3-F4D3159452F8}"/>
    <dgm:cxn modelId="{BBA8D3B7-959B-4B94-B93E-1EB25A968C4B}" srcId="{3E6D4965-8A86-416C-A16B-7A1D05E74887}" destId="{EE50C5C9-D12F-48F5-B8D7-0FB5F3C7041F}" srcOrd="0" destOrd="0" parTransId="{15A97B5F-0907-40F1-B3AA-1525D89C2BDB}" sibTransId="{BC8F3F35-E8D4-416E-8015-8713F6C99E05}"/>
    <dgm:cxn modelId="{6D5F743C-4A90-43B4-A57D-89924E624DE8}" type="presOf" srcId="{03D73870-28C6-45CC-89AD-F3DA93D32F49}" destId="{EE1636C9-3360-46CE-96FA-0F3589C56301}" srcOrd="0" destOrd="0" presId="urn:microsoft.com/office/officeart/2005/8/layout/hierarchy1"/>
    <dgm:cxn modelId="{13E46CE0-F63A-449C-A11C-743A9AEC4307}" type="presOf" srcId="{3E6D4965-8A86-416C-A16B-7A1D05E74887}" destId="{7CE644C8-3691-441B-860B-99187BF2B2DD}" srcOrd="0" destOrd="0" presId="urn:microsoft.com/office/officeart/2005/8/layout/hierarchy1"/>
    <dgm:cxn modelId="{885C0D28-0EBB-4B6C-8116-683C35668E8E}" type="presOf" srcId="{F6E26D23-27C5-46BE-BDFE-EA7E037CA9DE}" destId="{C894E75B-683F-48AC-8154-5FA2641E3B07}" srcOrd="0" destOrd="0" presId="urn:microsoft.com/office/officeart/2005/8/layout/hierarchy1"/>
    <dgm:cxn modelId="{219385D3-7093-4701-987F-8628834026D4}" srcId="{EE50C5C9-D12F-48F5-B8D7-0FB5F3C7041F}" destId="{2BC2AE53-8EF0-4DEA-BD22-BAEA7ADB5672}" srcOrd="0" destOrd="0" parTransId="{72BEFC3A-BD44-436C-89B7-6CD729B86282}" sibTransId="{9D534EEB-3FBC-4B68-ADD8-E19B87F515D3}"/>
    <dgm:cxn modelId="{47382448-A0C5-4B39-93F7-571EB40F8230}" type="presOf" srcId="{917A81FD-D43E-4B6E-9F83-9F889CCD553B}" destId="{68C0C9E9-6F78-4851-9F64-43557BCFBF95}" srcOrd="0" destOrd="0" presId="urn:microsoft.com/office/officeart/2005/8/layout/hierarchy1"/>
    <dgm:cxn modelId="{FD3E88B9-5265-4323-996D-A7D84E4C1D69}" type="presOf" srcId="{18A13072-85E3-49F9-8499-73B062CC2CD4}" destId="{BECF29D9-5BBF-40B8-A768-F255A20D19CA}" srcOrd="0" destOrd="0" presId="urn:microsoft.com/office/officeart/2005/8/layout/hierarchy1"/>
    <dgm:cxn modelId="{83408939-2D13-4723-B58A-273064DF9BF0}" type="presOf" srcId="{557860F3-9293-4316-847B-FB93054EDEC4}" destId="{08C15F09-F4A9-44BA-BE6E-3CBEF3A76E5F}" srcOrd="0" destOrd="0" presId="urn:microsoft.com/office/officeart/2005/8/layout/hierarchy1"/>
    <dgm:cxn modelId="{AA5D2EE4-31EA-4678-B19B-01D1697AA3AB}" type="presOf" srcId="{2BC2AE53-8EF0-4DEA-BD22-BAEA7ADB5672}" destId="{E9DB71CD-790F-4E67-B8CD-22275F144055}" srcOrd="0" destOrd="0" presId="urn:microsoft.com/office/officeart/2005/8/layout/hierarchy1"/>
    <dgm:cxn modelId="{892386FF-2093-4E96-A49D-D43D974F750E}" srcId="{2BC2AE53-8EF0-4DEA-BD22-BAEA7ADB5672}" destId="{35785F80-E69F-4FDF-AA50-8E68605E3346}" srcOrd="0" destOrd="0" parTransId="{B64F9D89-6DA6-4431-9377-EE28698292B3}" sibTransId="{EA98E4C1-0DFA-4B61-8793-2C1DA2F50071}"/>
    <dgm:cxn modelId="{A7545F3C-2DD9-4369-8D28-57603C76A22F}" srcId="{2BC2AE53-8EF0-4DEA-BD22-BAEA7ADB5672}" destId="{18A13072-85E3-49F9-8499-73B062CC2CD4}" srcOrd="2" destOrd="0" parTransId="{557860F3-9293-4316-847B-FB93054EDEC4}" sibTransId="{2F58DB3D-71AB-43AE-BEDE-1F7379187150}"/>
    <dgm:cxn modelId="{E63EADC1-123F-40AF-A4D3-EC3B65CD190B}" srcId="{2BC2AE53-8EF0-4DEA-BD22-BAEA7ADB5672}" destId="{167522A1-D12A-4247-87E4-DD43FDFD8A2C}" srcOrd="1" destOrd="0" parTransId="{729D8BA0-1BC9-46E3-85BC-568F8EE637D7}" sibTransId="{67451022-E2CF-4734-BBE2-7E03C9405B3F}"/>
    <dgm:cxn modelId="{B68C2DCA-66F9-4292-AE6D-A1FB515EB972}" type="presOf" srcId="{EE50C5C9-D12F-48F5-B8D7-0FB5F3C7041F}" destId="{44C1731F-6165-4192-B7E2-BCB8AC51A8E9}" srcOrd="0" destOrd="0" presId="urn:microsoft.com/office/officeart/2005/8/layout/hierarchy1"/>
    <dgm:cxn modelId="{1862B061-BFBE-4DFD-85DB-68646895E915}" type="presOf" srcId="{3C138387-707E-4E32-A6F4-DC57C92208F2}" destId="{6AA38C40-2B35-4C47-9714-45CD81A9CC7E}" srcOrd="0" destOrd="0" presId="urn:microsoft.com/office/officeart/2005/8/layout/hierarchy1"/>
    <dgm:cxn modelId="{8F0E7A07-7631-4E15-B0BB-766C4B931697}" type="presOf" srcId="{B64F9D89-6DA6-4431-9377-EE28698292B3}" destId="{B6BBC4DC-C27A-426C-A6E9-F4E72D5D467D}" srcOrd="0" destOrd="0" presId="urn:microsoft.com/office/officeart/2005/8/layout/hierarchy1"/>
    <dgm:cxn modelId="{DCF0CA25-5435-4AAE-A39C-26EA582119FB}" type="presOf" srcId="{C515D55A-6A91-49DE-8961-D9F9B1BE8706}" destId="{B5A7248A-DFD9-4045-AE4B-5CA198F38108}" srcOrd="0" destOrd="0" presId="urn:microsoft.com/office/officeart/2005/8/layout/hierarchy1"/>
    <dgm:cxn modelId="{A8020690-F46F-4397-87E7-EAB4AA02F4B9}" type="presOf" srcId="{35785F80-E69F-4FDF-AA50-8E68605E3346}" destId="{54B570F9-1B3E-4C17-B6CE-68B05E375905}" srcOrd="0" destOrd="0" presId="urn:microsoft.com/office/officeart/2005/8/layout/hierarchy1"/>
    <dgm:cxn modelId="{234938CD-002A-4D5D-B1C8-321CFBBC751B}" srcId="{2BC2AE53-8EF0-4DEA-BD22-BAEA7ADB5672}" destId="{917A81FD-D43E-4B6E-9F83-9F889CCD553B}" srcOrd="4" destOrd="0" parTransId="{3C138387-707E-4E32-A6F4-DC57C92208F2}" sibTransId="{4FD5C149-B312-4F40-B049-3DFBC3C508AF}"/>
    <dgm:cxn modelId="{1CD63609-4306-4834-B333-F2F41323B159}" type="presOf" srcId="{38EDD7B0-EC16-4181-91FA-5AFA501C667C}" destId="{AE3DB42F-E803-4893-9735-919583C12EB7}" srcOrd="0" destOrd="0" presId="urn:microsoft.com/office/officeart/2005/8/layout/hierarchy1"/>
    <dgm:cxn modelId="{6C1DCDCC-4219-496C-8463-8723F102681F}" type="presOf" srcId="{72BEFC3A-BD44-436C-89B7-6CD729B86282}" destId="{09923066-6358-44AC-B9A1-88ABEB8E14B5}" srcOrd="0" destOrd="0" presId="urn:microsoft.com/office/officeart/2005/8/layout/hierarchy1"/>
    <dgm:cxn modelId="{0DB30AB1-2497-4FD6-8CAA-A4F2F7068C5F}" type="presOf" srcId="{167522A1-D12A-4247-87E4-DD43FDFD8A2C}" destId="{86350728-622D-4375-943B-C2BBE3824F88}" srcOrd="0" destOrd="0" presId="urn:microsoft.com/office/officeart/2005/8/layout/hierarchy1"/>
    <dgm:cxn modelId="{89439CC6-FAFE-4E55-8DF5-D993B51C57AB}" type="presOf" srcId="{729D8BA0-1BC9-46E3-85BC-568F8EE637D7}" destId="{BB8BED12-CE3C-456F-A995-F0FA84B50CD8}" srcOrd="0" destOrd="0" presId="urn:microsoft.com/office/officeart/2005/8/layout/hierarchy1"/>
    <dgm:cxn modelId="{DC3973A4-8856-4B70-8A66-D5B71F14C851}" type="presParOf" srcId="{7CE644C8-3691-441B-860B-99187BF2B2DD}" destId="{7A0CC2A7-1321-49D6-8007-B4CD743A1095}" srcOrd="0" destOrd="0" presId="urn:microsoft.com/office/officeart/2005/8/layout/hierarchy1"/>
    <dgm:cxn modelId="{D2415BCB-08A1-4677-85D7-68532A737FD1}" type="presParOf" srcId="{7A0CC2A7-1321-49D6-8007-B4CD743A1095}" destId="{D87B09FE-AD1B-44C8-A6F5-B713E16F7675}" srcOrd="0" destOrd="0" presId="urn:microsoft.com/office/officeart/2005/8/layout/hierarchy1"/>
    <dgm:cxn modelId="{BDE2DFAB-9648-4D6D-9041-7F30A5B143E5}" type="presParOf" srcId="{D87B09FE-AD1B-44C8-A6F5-B713E16F7675}" destId="{571D9E0B-1D15-401A-90F9-6AFFAFA48334}" srcOrd="0" destOrd="0" presId="urn:microsoft.com/office/officeart/2005/8/layout/hierarchy1"/>
    <dgm:cxn modelId="{E50DF891-0283-4CF0-8661-2D6B4C279348}" type="presParOf" srcId="{D87B09FE-AD1B-44C8-A6F5-B713E16F7675}" destId="{44C1731F-6165-4192-B7E2-BCB8AC51A8E9}" srcOrd="1" destOrd="0" presId="urn:microsoft.com/office/officeart/2005/8/layout/hierarchy1"/>
    <dgm:cxn modelId="{A31BF76D-DCB6-4856-9C86-39E784CD3134}" type="presParOf" srcId="{7A0CC2A7-1321-49D6-8007-B4CD743A1095}" destId="{94336F2D-8466-4E6B-B786-3410DADED325}" srcOrd="1" destOrd="0" presId="urn:microsoft.com/office/officeart/2005/8/layout/hierarchy1"/>
    <dgm:cxn modelId="{6F81649F-1DB8-4D4F-AAAC-F471339F59DC}" type="presParOf" srcId="{94336F2D-8466-4E6B-B786-3410DADED325}" destId="{09923066-6358-44AC-B9A1-88ABEB8E14B5}" srcOrd="0" destOrd="0" presId="urn:microsoft.com/office/officeart/2005/8/layout/hierarchy1"/>
    <dgm:cxn modelId="{47AD70B6-9FB4-4E1C-B48B-9201557A357A}" type="presParOf" srcId="{94336F2D-8466-4E6B-B786-3410DADED325}" destId="{40D9C426-7233-45CC-8F21-26C4D6701207}" srcOrd="1" destOrd="0" presId="urn:microsoft.com/office/officeart/2005/8/layout/hierarchy1"/>
    <dgm:cxn modelId="{D02BD802-64F4-42A9-B1D3-2A4A5565C784}" type="presParOf" srcId="{40D9C426-7233-45CC-8F21-26C4D6701207}" destId="{0A13317E-D5B4-47DB-9A62-57D9E4C7B53D}" srcOrd="0" destOrd="0" presId="urn:microsoft.com/office/officeart/2005/8/layout/hierarchy1"/>
    <dgm:cxn modelId="{A7734005-F86A-471B-A396-2D845C1BA914}" type="presParOf" srcId="{0A13317E-D5B4-47DB-9A62-57D9E4C7B53D}" destId="{5AFB14D1-8B11-4152-9EEE-C3E4E63809F5}" srcOrd="0" destOrd="0" presId="urn:microsoft.com/office/officeart/2005/8/layout/hierarchy1"/>
    <dgm:cxn modelId="{D6319F2D-1F74-4B16-BA26-BE4320857421}" type="presParOf" srcId="{0A13317E-D5B4-47DB-9A62-57D9E4C7B53D}" destId="{E9DB71CD-790F-4E67-B8CD-22275F144055}" srcOrd="1" destOrd="0" presId="urn:microsoft.com/office/officeart/2005/8/layout/hierarchy1"/>
    <dgm:cxn modelId="{A8127052-44EF-4F76-9DB4-65B97BB62500}" type="presParOf" srcId="{40D9C426-7233-45CC-8F21-26C4D6701207}" destId="{0A17D96E-70DB-4122-98FC-485503EF1672}" srcOrd="1" destOrd="0" presId="urn:microsoft.com/office/officeart/2005/8/layout/hierarchy1"/>
    <dgm:cxn modelId="{BECE9895-290C-45BA-8FF7-C7F186D57380}" type="presParOf" srcId="{0A17D96E-70DB-4122-98FC-485503EF1672}" destId="{B6BBC4DC-C27A-426C-A6E9-F4E72D5D467D}" srcOrd="0" destOrd="0" presId="urn:microsoft.com/office/officeart/2005/8/layout/hierarchy1"/>
    <dgm:cxn modelId="{2EBF2818-E6E7-4FD4-94C4-8FEC8ADAD5A8}" type="presParOf" srcId="{0A17D96E-70DB-4122-98FC-485503EF1672}" destId="{5DA5872C-E19F-4AF6-BBDA-168ABB17E4C4}" srcOrd="1" destOrd="0" presId="urn:microsoft.com/office/officeart/2005/8/layout/hierarchy1"/>
    <dgm:cxn modelId="{21258271-A7F9-42D0-A85F-12C9269C937D}" type="presParOf" srcId="{5DA5872C-E19F-4AF6-BBDA-168ABB17E4C4}" destId="{48FDED94-1C39-4146-9EC6-D9E3ADD82BC5}" srcOrd="0" destOrd="0" presId="urn:microsoft.com/office/officeart/2005/8/layout/hierarchy1"/>
    <dgm:cxn modelId="{4FA726BF-B736-4A1E-8C20-380DE2CA95F7}" type="presParOf" srcId="{48FDED94-1C39-4146-9EC6-D9E3ADD82BC5}" destId="{489D5827-BF62-4438-BB5C-861CD55BF0C2}" srcOrd="0" destOrd="0" presId="urn:microsoft.com/office/officeart/2005/8/layout/hierarchy1"/>
    <dgm:cxn modelId="{C6AE6934-7520-44F7-AE6D-14D692351B5B}" type="presParOf" srcId="{48FDED94-1C39-4146-9EC6-D9E3ADD82BC5}" destId="{54B570F9-1B3E-4C17-B6CE-68B05E375905}" srcOrd="1" destOrd="0" presId="urn:microsoft.com/office/officeart/2005/8/layout/hierarchy1"/>
    <dgm:cxn modelId="{C3719C01-86C9-4A82-9D69-FFB3002F5F77}" type="presParOf" srcId="{5DA5872C-E19F-4AF6-BBDA-168ABB17E4C4}" destId="{993F8C66-0E7F-45FA-8580-7C43FF24C6B8}" srcOrd="1" destOrd="0" presId="urn:microsoft.com/office/officeart/2005/8/layout/hierarchy1"/>
    <dgm:cxn modelId="{42957F2F-D183-453A-B115-3987FD9384FC}" type="presParOf" srcId="{0A17D96E-70DB-4122-98FC-485503EF1672}" destId="{BB8BED12-CE3C-456F-A995-F0FA84B50CD8}" srcOrd="2" destOrd="0" presId="urn:microsoft.com/office/officeart/2005/8/layout/hierarchy1"/>
    <dgm:cxn modelId="{5669A607-E4F4-4F50-9EAD-3E302C946210}" type="presParOf" srcId="{0A17D96E-70DB-4122-98FC-485503EF1672}" destId="{76F208EA-3CA6-479B-8344-E3ECC1A91A0C}" srcOrd="3" destOrd="0" presId="urn:microsoft.com/office/officeart/2005/8/layout/hierarchy1"/>
    <dgm:cxn modelId="{7F776196-E486-4838-A4A0-D6F32460D625}" type="presParOf" srcId="{76F208EA-3CA6-479B-8344-E3ECC1A91A0C}" destId="{C28A83F1-AD18-40D0-91BD-A91CDEF0A0E6}" srcOrd="0" destOrd="0" presId="urn:microsoft.com/office/officeart/2005/8/layout/hierarchy1"/>
    <dgm:cxn modelId="{26046170-42FE-4D97-81E0-E86B9F9183E6}" type="presParOf" srcId="{C28A83F1-AD18-40D0-91BD-A91CDEF0A0E6}" destId="{850CB9C9-A473-494B-A8A3-531ABF8BB863}" srcOrd="0" destOrd="0" presId="urn:microsoft.com/office/officeart/2005/8/layout/hierarchy1"/>
    <dgm:cxn modelId="{C58579E6-B625-489B-8056-C4AC2639484E}" type="presParOf" srcId="{C28A83F1-AD18-40D0-91BD-A91CDEF0A0E6}" destId="{86350728-622D-4375-943B-C2BBE3824F88}" srcOrd="1" destOrd="0" presId="urn:microsoft.com/office/officeart/2005/8/layout/hierarchy1"/>
    <dgm:cxn modelId="{4C279AAF-9178-4DE2-99A1-07D53E5EDC95}" type="presParOf" srcId="{76F208EA-3CA6-479B-8344-E3ECC1A91A0C}" destId="{C0800128-A650-4609-8A3C-FF5BDD84AF77}" srcOrd="1" destOrd="0" presId="urn:microsoft.com/office/officeart/2005/8/layout/hierarchy1"/>
    <dgm:cxn modelId="{0DA6D7D5-E269-4E1E-9FC2-DF781F16BB4B}" type="presParOf" srcId="{0A17D96E-70DB-4122-98FC-485503EF1672}" destId="{08C15F09-F4A9-44BA-BE6E-3CBEF3A76E5F}" srcOrd="4" destOrd="0" presId="urn:microsoft.com/office/officeart/2005/8/layout/hierarchy1"/>
    <dgm:cxn modelId="{2BD0D90D-BDEF-42C7-9703-AE741D18D158}" type="presParOf" srcId="{0A17D96E-70DB-4122-98FC-485503EF1672}" destId="{C16DB055-0E85-4B32-AD50-B6DF1EDD6664}" srcOrd="5" destOrd="0" presId="urn:microsoft.com/office/officeart/2005/8/layout/hierarchy1"/>
    <dgm:cxn modelId="{242FDE50-9D3C-4B1E-BD13-37390269AFC2}" type="presParOf" srcId="{C16DB055-0E85-4B32-AD50-B6DF1EDD6664}" destId="{567B114C-085E-4B1C-8F24-6F00AD257DD4}" srcOrd="0" destOrd="0" presId="urn:microsoft.com/office/officeart/2005/8/layout/hierarchy1"/>
    <dgm:cxn modelId="{086E452A-E59C-409E-BD1E-071E74DBD2E8}" type="presParOf" srcId="{567B114C-085E-4B1C-8F24-6F00AD257DD4}" destId="{0B8F0497-63F0-4EC7-B402-D07FE8A8C3CE}" srcOrd="0" destOrd="0" presId="urn:microsoft.com/office/officeart/2005/8/layout/hierarchy1"/>
    <dgm:cxn modelId="{8A26D310-7810-4BA2-873C-DDBB7C06A572}" type="presParOf" srcId="{567B114C-085E-4B1C-8F24-6F00AD257DD4}" destId="{BECF29D9-5BBF-40B8-A768-F255A20D19CA}" srcOrd="1" destOrd="0" presId="urn:microsoft.com/office/officeart/2005/8/layout/hierarchy1"/>
    <dgm:cxn modelId="{76193BAC-6A3F-48A7-875A-2AEDE672A8BE}" type="presParOf" srcId="{C16DB055-0E85-4B32-AD50-B6DF1EDD6664}" destId="{4D9FC545-62E5-42C5-808C-0BBA32294D90}" srcOrd="1" destOrd="0" presId="urn:microsoft.com/office/officeart/2005/8/layout/hierarchy1"/>
    <dgm:cxn modelId="{10D87425-5980-450E-8A59-072750335960}" type="presParOf" srcId="{0A17D96E-70DB-4122-98FC-485503EF1672}" destId="{EE1636C9-3360-46CE-96FA-0F3589C56301}" srcOrd="6" destOrd="0" presId="urn:microsoft.com/office/officeart/2005/8/layout/hierarchy1"/>
    <dgm:cxn modelId="{43CA1201-CB94-4D7B-8047-93A5151FF54B}" type="presParOf" srcId="{0A17D96E-70DB-4122-98FC-485503EF1672}" destId="{7475E1B1-CBA3-4E6E-847F-C885326489E5}" srcOrd="7" destOrd="0" presId="urn:microsoft.com/office/officeart/2005/8/layout/hierarchy1"/>
    <dgm:cxn modelId="{48D5B263-70D2-47DB-8E2C-F1ABF18CC03A}" type="presParOf" srcId="{7475E1B1-CBA3-4E6E-847F-C885326489E5}" destId="{F74CDE75-3AC7-4417-A5D0-C25B336BAAC6}" srcOrd="0" destOrd="0" presId="urn:microsoft.com/office/officeart/2005/8/layout/hierarchy1"/>
    <dgm:cxn modelId="{16009908-042D-4F5F-BB64-534FF6E7F7C3}" type="presParOf" srcId="{F74CDE75-3AC7-4417-A5D0-C25B336BAAC6}" destId="{C44854CC-BDFC-4623-8447-E6E60E6776CB}" srcOrd="0" destOrd="0" presId="urn:microsoft.com/office/officeart/2005/8/layout/hierarchy1"/>
    <dgm:cxn modelId="{4C888004-5D59-4261-BD05-CD959286D286}" type="presParOf" srcId="{F74CDE75-3AC7-4417-A5D0-C25B336BAAC6}" destId="{C894E75B-683F-48AC-8154-5FA2641E3B07}" srcOrd="1" destOrd="0" presId="urn:microsoft.com/office/officeart/2005/8/layout/hierarchy1"/>
    <dgm:cxn modelId="{1B67590B-3F82-4F43-B275-15B05C55D783}" type="presParOf" srcId="{7475E1B1-CBA3-4E6E-847F-C885326489E5}" destId="{66A69798-526E-4C2F-A6E2-01C5409147B6}" srcOrd="1" destOrd="0" presId="urn:microsoft.com/office/officeart/2005/8/layout/hierarchy1"/>
    <dgm:cxn modelId="{FFF9BFAE-695B-41BB-8488-75EA51680C60}" type="presParOf" srcId="{0A17D96E-70DB-4122-98FC-485503EF1672}" destId="{6AA38C40-2B35-4C47-9714-45CD81A9CC7E}" srcOrd="8" destOrd="0" presId="urn:microsoft.com/office/officeart/2005/8/layout/hierarchy1"/>
    <dgm:cxn modelId="{1F5A055A-631D-4FD2-A19E-818F5B5AB4AD}" type="presParOf" srcId="{0A17D96E-70DB-4122-98FC-485503EF1672}" destId="{472721B3-54ED-4E32-90CA-FE082F94E970}" srcOrd="9" destOrd="0" presId="urn:microsoft.com/office/officeart/2005/8/layout/hierarchy1"/>
    <dgm:cxn modelId="{2379B416-2101-4A0F-B2BF-5BFA08244209}" type="presParOf" srcId="{472721B3-54ED-4E32-90CA-FE082F94E970}" destId="{0FDD0AB4-E5A9-43DE-9616-34C168812A80}" srcOrd="0" destOrd="0" presId="urn:microsoft.com/office/officeart/2005/8/layout/hierarchy1"/>
    <dgm:cxn modelId="{4F3BAE9D-521F-4A20-AAF5-C2A880AEF47E}" type="presParOf" srcId="{0FDD0AB4-E5A9-43DE-9616-34C168812A80}" destId="{43B3946B-EF75-4BCB-9C1B-D370150A78D3}" srcOrd="0" destOrd="0" presId="urn:microsoft.com/office/officeart/2005/8/layout/hierarchy1"/>
    <dgm:cxn modelId="{AC82C5E6-FF20-494C-9A3E-0602A5BDCEB2}" type="presParOf" srcId="{0FDD0AB4-E5A9-43DE-9616-34C168812A80}" destId="{68C0C9E9-6F78-4851-9F64-43557BCFBF95}" srcOrd="1" destOrd="0" presId="urn:microsoft.com/office/officeart/2005/8/layout/hierarchy1"/>
    <dgm:cxn modelId="{B7E45934-492E-400A-8B22-EA2AB9319D62}" type="presParOf" srcId="{472721B3-54ED-4E32-90CA-FE082F94E970}" destId="{259CF19C-DB69-474F-BAF1-C2002A82B609}" srcOrd="1" destOrd="0" presId="urn:microsoft.com/office/officeart/2005/8/layout/hierarchy1"/>
    <dgm:cxn modelId="{C22ACDB3-C8AB-4172-A481-2DB177B09CAD}" type="presParOf" srcId="{0A17D96E-70DB-4122-98FC-485503EF1672}" destId="{AE3DB42F-E803-4893-9735-919583C12EB7}" srcOrd="10" destOrd="0" presId="urn:microsoft.com/office/officeart/2005/8/layout/hierarchy1"/>
    <dgm:cxn modelId="{A12EA3A8-54EC-4116-A8E6-8827B5A73066}" type="presParOf" srcId="{0A17D96E-70DB-4122-98FC-485503EF1672}" destId="{E2FEAE27-3F66-4B3C-ADD3-FA1AA61F8DA8}" srcOrd="11" destOrd="0" presId="urn:microsoft.com/office/officeart/2005/8/layout/hierarchy1"/>
    <dgm:cxn modelId="{86339292-5BAD-485A-B152-B1710BDF5F17}" type="presParOf" srcId="{E2FEAE27-3F66-4B3C-ADD3-FA1AA61F8DA8}" destId="{F31696B8-C902-4C99-91F0-287A2606744B}" srcOrd="0" destOrd="0" presId="urn:microsoft.com/office/officeart/2005/8/layout/hierarchy1"/>
    <dgm:cxn modelId="{95D9DB11-76CA-466E-9E66-5123136A121E}" type="presParOf" srcId="{F31696B8-C902-4C99-91F0-287A2606744B}" destId="{EDE21C35-8936-4EBA-BA5E-7A51C70780A5}" srcOrd="0" destOrd="0" presId="urn:microsoft.com/office/officeart/2005/8/layout/hierarchy1"/>
    <dgm:cxn modelId="{9B1B660A-B198-4BA2-A8E9-965682D0BACC}" type="presParOf" srcId="{F31696B8-C902-4C99-91F0-287A2606744B}" destId="{B5A7248A-DFD9-4045-AE4B-5CA198F38108}" srcOrd="1" destOrd="0" presId="urn:microsoft.com/office/officeart/2005/8/layout/hierarchy1"/>
    <dgm:cxn modelId="{7966575E-9D46-4EC5-8DCC-3D67544410A8}" type="presParOf" srcId="{E2FEAE27-3F66-4B3C-ADD3-FA1AA61F8DA8}" destId="{5B924C94-6002-42C7-9295-6CE9DE687482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6D4965-8A86-416C-A16B-7A1D05E7488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BC2AE53-8EF0-4DEA-BD22-BAEA7ADB5672}">
      <dgm:prSet phldrT="[Text]"/>
      <dgm:spPr/>
      <dgm:t>
        <a:bodyPr/>
        <a:lstStyle/>
        <a:p>
          <a:r>
            <a:rPr lang="en-US" dirty="0" err="1"/>
            <a:t>SpaceShotOne</a:t>
          </a:r>
          <a:endParaRPr lang="en-US" dirty="0"/>
        </a:p>
      </dgm:t>
    </dgm:pt>
    <dgm:pt modelId="{72BEFC3A-BD44-436C-89B7-6CD729B86282}" type="parTrans" cxnId="{219385D3-7093-4701-987F-8628834026D4}">
      <dgm:prSet/>
      <dgm:spPr/>
      <dgm:t>
        <a:bodyPr/>
        <a:lstStyle/>
        <a:p>
          <a:endParaRPr lang="en-US"/>
        </a:p>
      </dgm:t>
    </dgm:pt>
    <dgm:pt modelId="{9D534EEB-3FBC-4B68-ADD8-E19B87F515D3}" type="sibTrans" cxnId="{219385D3-7093-4701-987F-8628834026D4}">
      <dgm:prSet/>
      <dgm:spPr/>
      <dgm:t>
        <a:bodyPr/>
        <a:lstStyle/>
        <a:p>
          <a:endParaRPr lang="en-US"/>
        </a:p>
      </dgm:t>
    </dgm:pt>
    <dgm:pt modelId="{18A13072-85E3-49F9-8499-73B062CC2CD4}">
      <dgm:prSet phldrT="[Text]"/>
      <dgm:spPr/>
      <dgm:t>
        <a:bodyPr/>
        <a:lstStyle/>
        <a:p>
          <a:r>
            <a:rPr lang="en-US" dirty="0"/>
            <a:t>Electronics</a:t>
          </a:r>
        </a:p>
      </dgm:t>
    </dgm:pt>
    <dgm:pt modelId="{557860F3-9293-4316-847B-FB93054EDEC4}" type="parTrans" cxnId="{A7545F3C-2DD9-4369-8D28-57603C76A22F}">
      <dgm:prSet/>
      <dgm:spPr/>
      <dgm:t>
        <a:bodyPr/>
        <a:lstStyle/>
        <a:p>
          <a:endParaRPr lang="en-US"/>
        </a:p>
      </dgm:t>
    </dgm:pt>
    <dgm:pt modelId="{2F58DB3D-71AB-43AE-BEDE-1F7379187150}" type="sibTrans" cxnId="{A7545F3C-2DD9-4369-8D28-57603C76A22F}">
      <dgm:prSet/>
      <dgm:spPr/>
      <dgm:t>
        <a:bodyPr/>
        <a:lstStyle/>
        <a:p>
          <a:endParaRPr lang="en-US"/>
        </a:p>
      </dgm:t>
    </dgm:pt>
    <dgm:pt modelId="{F6E26D23-27C5-46BE-BDFE-EA7E037CA9DE}">
      <dgm:prSet phldrT="[Text]"/>
      <dgm:spPr/>
      <dgm:t>
        <a:bodyPr/>
        <a:lstStyle/>
        <a:p>
          <a:r>
            <a:rPr lang="en-US" dirty="0"/>
            <a:t>Propulsion</a:t>
          </a:r>
        </a:p>
      </dgm:t>
    </dgm:pt>
    <dgm:pt modelId="{03D73870-28C6-45CC-89AD-F3DA93D32F49}" type="parTrans" cxnId="{D566D809-527D-4572-93E2-91AD7BF89D19}">
      <dgm:prSet/>
      <dgm:spPr/>
      <dgm:t>
        <a:bodyPr/>
        <a:lstStyle/>
        <a:p>
          <a:endParaRPr lang="en-US"/>
        </a:p>
      </dgm:t>
    </dgm:pt>
    <dgm:pt modelId="{DB68E968-E926-42C9-AA98-8133A82DF326}" type="sibTrans" cxnId="{D566D809-527D-4572-93E2-91AD7BF89D19}">
      <dgm:prSet/>
      <dgm:spPr/>
      <dgm:t>
        <a:bodyPr/>
        <a:lstStyle/>
        <a:p>
          <a:endParaRPr lang="en-US"/>
        </a:p>
      </dgm:t>
    </dgm:pt>
    <dgm:pt modelId="{917A81FD-D43E-4B6E-9F83-9F889CCD553B}">
      <dgm:prSet phldrT="[Text]"/>
      <dgm:spPr/>
      <dgm:t>
        <a:bodyPr/>
        <a:lstStyle/>
        <a:p>
          <a:r>
            <a:rPr lang="en-US" dirty="0"/>
            <a:t>Structures</a:t>
          </a:r>
        </a:p>
      </dgm:t>
    </dgm:pt>
    <dgm:pt modelId="{3C138387-707E-4E32-A6F4-DC57C92208F2}" type="parTrans" cxnId="{234938CD-002A-4D5D-B1C8-321CFBBC751B}">
      <dgm:prSet/>
      <dgm:spPr/>
      <dgm:t>
        <a:bodyPr/>
        <a:lstStyle/>
        <a:p>
          <a:endParaRPr lang="en-US"/>
        </a:p>
      </dgm:t>
    </dgm:pt>
    <dgm:pt modelId="{4FD5C149-B312-4F40-B049-3DFBC3C508AF}" type="sibTrans" cxnId="{234938CD-002A-4D5D-B1C8-321CFBBC751B}">
      <dgm:prSet/>
      <dgm:spPr/>
      <dgm:t>
        <a:bodyPr/>
        <a:lstStyle/>
        <a:p>
          <a:endParaRPr lang="en-US"/>
        </a:p>
      </dgm:t>
    </dgm:pt>
    <dgm:pt modelId="{167522A1-D12A-4247-87E4-DD43FDFD8A2C}">
      <dgm:prSet phldrT="[Text]"/>
      <dgm:spPr/>
      <dgm:t>
        <a:bodyPr/>
        <a:lstStyle/>
        <a:p>
          <a:r>
            <a:rPr lang="en-US" dirty="0"/>
            <a:t>Communications</a:t>
          </a:r>
        </a:p>
      </dgm:t>
    </dgm:pt>
    <dgm:pt modelId="{729D8BA0-1BC9-46E3-85BC-568F8EE637D7}" type="parTrans" cxnId="{E63EADC1-123F-40AF-A4D3-EC3B65CD190B}">
      <dgm:prSet/>
      <dgm:spPr/>
      <dgm:t>
        <a:bodyPr/>
        <a:lstStyle/>
        <a:p>
          <a:endParaRPr lang="en-US"/>
        </a:p>
      </dgm:t>
    </dgm:pt>
    <dgm:pt modelId="{67451022-E2CF-4734-BBE2-7E03C9405B3F}" type="sibTrans" cxnId="{E63EADC1-123F-40AF-A4D3-EC3B65CD190B}">
      <dgm:prSet/>
      <dgm:spPr/>
      <dgm:t>
        <a:bodyPr/>
        <a:lstStyle/>
        <a:p>
          <a:endParaRPr lang="en-US"/>
        </a:p>
      </dgm:t>
    </dgm:pt>
    <dgm:pt modelId="{A58E68B0-EAB5-462D-90A8-06307800CA47}">
      <dgm:prSet phldrT="[Text]"/>
      <dgm:spPr/>
      <dgm:t>
        <a:bodyPr/>
        <a:lstStyle/>
        <a:p>
          <a:r>
            <a:rPr lang="en-US"/>
            <a:t>Aerodynamics</a:t>
          </a:r>
          <a:endParaRPr lang="en-US" dirty="0"/>
        </a:p>
      </dgm:t>
    </dgm:pt>
    <dgm:pt modelId="{A6FB8671-BBC5-4C7C-B73B-71C551A8D7A9}" type="sibTrans" cxnId="{CA896DE9-2776-41EA-B0F3-CF47DB3229FD}">
      <dgm:prSet/>
      <dgm:spPr/>
      <dgm:t>
        <a:bodyPr/>
        <a:lstStyle/>
        <a:p>
          <a:endParaRPr lang="en-US"/>
        </a:p>
      </dgm:t>
    </dgm:pt>
    <dgm:pt modelId="{922966F9-810E-4782-8251-E7D68DA0F131}" type="parTrans" cxnId="{CA896DE9-2776-41EA-B0F3-CF47DB3229FD}">
      <dgm:prSet/>
      <dgm:spPr/>
      <dgm:t>
        <a:bodyPr/>
        <a:lstStyle/>
        <a:p>
          <a:endParaRPr lang="en-US"/>
        </a:p>
      </dgm:t>
    </dgm:pt>
    <dgm:pt modelId="{7CE644C8-3691-441B-860B-99187BF2B2DD}" type="pres">
      <dgm:prSet presAssocID="{3E6D4965-8A86-416C-A16B-7A1D05E748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0402D2-62C5-4176-9B9B-2846B634FC1C}" type="pres">
      <dgm:prSet presAssocID="{2BC2AE53-8EF0-4DEA-BD22-BAEA7ADB5672}" presName="hierRoot1" presStyleCnt="0"/>
      <dgm:spPr/>
    </dgm:pt>
    <dgm:pt modelId="{17EB7651-7E32-4432-936A-81754BCC321C}" type="pres">
      <dgm:prSet presAssocID="{2BC2AE53-8EF0-4DEA-BD22-BAEA7ADB5672}" presName="composite" presStyleCnt="0"/>
      <dgm:spPr/>
    </dgm:pt>
    <dgm:pt modelId="{9A3B081A-AAFA-42F2-B66A-4D8F74403D92}" type="pres">
      <dgm:prSet presAssocID="{2BC2AE53-8EF0-4DEA-BD22-BAEA7ADB5672}" presName="background" presStyleLbl="node0" presStyleIdx="0" presStyleCnt="2"/>
      <dgm:spPr/>
    </dgm:pt>
    <dgm:pt modelId="{A2B33462-0474-46FC-8C53-3F04201B0AFE}" type="pres">
      <dgm:prSet presAssocID="{2BC2AE53-8EF0-4DEA-BD22-BAEA7ADB5672}" presName="text" presStyleLbl="fgAcc0" presStyleIdx="0" presStyleCnt="2">
        <dgm:presLayoutVars>
          <dgm:chPref val="3"/>
        </dgm:presLayoutVars>
      </dgm:prSet>
      <dgm:spPr/>
    </dgm:pt>
    <dgm:pt modelId="{A13A8DB3-1961-4354-A80C-4110CE7D37BA}" type="pres">
      <dgm:prSet presAssocID="{2BC2AE53-8EF0-4DEA-BD22-BAEA7ADB5672}" presName="hierChild2" presStyleCnt="0"/>
      <dgm:spPr/>
    </dgm:pt>
    <dgm:pt modelId="{0F3F8B9C-4C5C-4F4A-86E0-90564F5E6867}" type="pres">
      <dgm:prSet presAssocID="{729D8BA0-1BC9-46E3-85BC-568F8EE637D7}" presName="Name10" presStyleLbl="parChTrans1D2" presStyleIdx="0" presStyleCnt="4"/>
      <dgm:spPr/>
    </dgm:pt>
    <dgm:pt modelId="{4720A0D1-2E81-4F66-B05D-FB97C866A4DA}" type="pres">
      <dgm:prSet presAssocID="{167522A1-D12A-4247-87E4-DD43FDFD8A2C}" presName="hierRoot2" presStyleCnt="0"/>
      <dgm:spPr/>
    </dgm:pt>
    <dgm:pt modelId="{5EDA52A8-5BA2-49D6-BE4D-B4C2FD251B3C}" type="pres">
      <dgm:prSet presAssocID="{167522A1-D12A-4247-87E4-DD43FDFD8A2C}" presName="composite2" presStyleCnt="0"/>
      <dgm:spPr/>
    </dgm:pt>
    <dgm:pt modelId="{3DF9FDBE-FE4F-4070-A265-A818785D6D73}" type="pres">
      <dgm:prSet presAssocID="{167522A1-D12A-4247-87E4-DD43FDFD8A2C}" presName="background2" presStyleLbl="node2" presStyleIdx="0" presStyleCnt="4"/>
      <dgm:spPr/>
    </dgm:pt>
    <dgm:pt modelId="{70082169-54EE-497E-A15B-3B8F0C8F60B1}" type="pres">
      <dgm:prSet presAssocID="{167522A1-D12A-4247-87E4-DD43FDFD8A2C}" presName="text2" presStyleLbl="fgAcc2" presStyleIdx="0" presStyleCnt="4">
        <dgm:presLayoutVars>
          <dgm:chPref val="3"/>
        </dgm:presLayoutVars>
      </dgm:prSet>
      <dgm:spPr/>
    </dgm:pt>
    <dgm:pt modelId="{30A6786D-A5FB-4492-AD47-6D0505A3A9CC}" type="pres">
      <dgm:prSet presAssocID="{167522A1-D12A-4247-87E4-DD43FDFD8A2C}" presName="hierChild3" presStyleCnt="0"/>
      <dgm:spPr/>
    </dgm:pt>
    <dgm:pt modelId="{4022B360-07A2-4E9B-AC0B-8B4284B66D4A}" type="pres">
      <dgm:prSet presAssocID="{557860F3-9293-4316-847B-FB93054EDEC4}" presName="Name10" presStyleLbl="parChTrans1D2" presStyleIdx="1" presStyleCnt="4"/>
      <dgm:spPr/>
    </dgm:pt>
    <dgm:pt modelId="{CA951614-E9FD-41BE-8FE2-8EAE7BE4E0FB}" type="pres">
      <dgm:prSet presAssocID="{18A13072-85E3-49F9-8499-73B062CC2CD4}" presName="hierRoot2" presStyleCnt="0"/>
      <dgm:spPr/>
    </dgm:pt>
    <dgm:pt modelId="{5955C73D-7B71-4AE2-8EE1-76FB3FC76E47}" type="pres">
      <dgm:prSet presAssocID="{18A13072-85E3-49F9-8499-73B062CC2CD4}" presName="composite2" presStyleCnt="0"/>
      <dgm:spPr/>
    </dgm:pt>
    <dgm:pt modelId="{8654769C-9F7C-4E23-92CD-3E2942EE3BB3}" type="pres">
      <dgm:prSet presAssocID="{18A13072-85E3-49F9-8499-73B062CC2CD4}" presName="background2" presStyleLbl="node2" presStyleIdx="1" presStyleCnt="4"/>
      <dgm:spPr/>
    </dgm:pt>
    <dgm:pt modelId="{57187C05-BA6E-422D-87AB-FFB2080135F8}" type="pres">
      <dgm:prSet presAssocID="{18A13072-85E3-49F9-8499-73B062CC2CD4}" presName="text2" presStyleLbl="fgAcc2" presStyleIdx="1" presStyleCnt="4">
        <dgm:presLayoutVars>
          <dgm:chPref val="3"/>
        </dgm:presLayoutVars>
      </dgm:prSet>
      <dgm:spPr/>
    </dgm:pt>
    <dgm:pt modelId="{74B5BC8E-634B-4466-9D7B-21816A17C597}" type="pres">
      <dgm:prSet presAssocID="{18A13072-85E3-49F9-8499-73B062CC2CD4}" presName="hierChild3" presStyleCnt="0"/>
      <dgm:spPr/>
    </dgm:pt>
    <dgm:pt modelId="{CBD152AB-E167-4F78-94DB-2594DCE5B555}" type="pres">
      <dgm:prSet presAssocID="{03D73870-28C6-45CC-89AD-F3DA93D32F49}" presName="Name10" presStyleLbl="parChTrans1D2" presStyleIdx="2" presStyleCnt="4"/>
      <dgm:spPr/>
    </dgm:pt>
    <dgm:pt modelId="{5420AB9B-697C-41DB-94B6-C1085BBF9B6A}" type="pres">
      <dgm:prSet presAssocID="{F6E26D23-27C5-46BE-BDFE-EA7E037CA9DE}" presName="hierRoot2" presStyleCnt="0"/>
      <dgm:spPr/>
    </dgm:pt>
    <dgm:pt modelId="{0CB2C25B-A628-41D0-9B18-D0AEC0017139}" type="pres">
      <dgm:prSet presAssocID="{F6E26D23-27C5-46BE-BDFE-EA7E037CA9DE}" presName="composite2" presStyleCnt="0"/>
      <dgm:spPr/>
    </dgm:pt>
    <dgm:pt modelId="{CC310236-E794-4682-B6F2-2CC5E7E97201}" type="pres">
      <dgm:prSet presAssocID="{F6E26D23-27C5-46BE-BDFE-EA7E037CA9DE}" presName="background2" presStyleLbl="node2" presStyleIdx="2" presStyleCnt="4"/>
      <dgm:spPr/>
    </dgm:pt>
    <dgm:pt modelId="{F8F1011D-E619-4CE4-8FC7-0F2242759DB8}" type="pres">
      <dgm:prSet presAssocID="{F6E26D23-27C5-46BE-BDFE-EA7E037CA9DE}" presName="text2" presStyleLbl="fgAcc2" presStyleIdx="2" presStyleCnt="4">
        <dgm:presLayoutVars>
          <dgm:chPref val="3"/>
        </dgm:presLayoutVars>
      </dgm:prSet>
      <dgm:spPr/>
    </dgm:pt>
    <dgm:pt modelId="{963B0FEF-8A3A-4098-A1CD-DEA25EC19390}" type="pres">
      <dgm:prSet presAssocID="{F6E26D23-27C5-46BE-BDFE-EA7E037CA9DE}" presName="hierChild3" presStyleCnt="0"/>
      <dgm:spPr/>
    </dgm:pt>
    <dgm:pt modelId="{97E1481A-B6BD-4BD2-8F71-D36EA05DC348}" type="pres">
      <dgm:prSet presAssocID="{3C138387-707E-4E32-A6F4-DC57C92208F2}" presName="Name10" presStyleLbl="parChTrans1D2" presStyleIdx="3" presStyleCnt="4"/>
      <dgm:spPr/>
    </dgm:pt>
    <dgm:pt modelId="{0D2B94A5-CB2E-47C6-B59B-63C25D4F684F}" type="pres">
      <dgm:prSet presAssocID="{917A81FD-D43E-4B6E-9F83-9F889CCD553B}" presName="hierRoot2" presStyleCnt="0"/>
      <dgm:spPr/>
    </dgm:pt>
    <dgm:pt modelId="{ED4C6B2B-0F9E-437C-B73E-F82046A80ABF}" type="pres">
      <dgm:prSet presAssocID="{917A81FD-D43E-4B6E-9F83-9F889CCD553B}" presName="composite2" presStyleCnt="0"/>
      <dgm:spPr/>
    </dgm:pt>
    <dgm:pt modelId="{93A4908F-8199-464D-A207-645CF096102E}" type="pres">
      <dgm:prSet presAssocID="{917A81FD-D43E-4B6E-9F83-9F889CCD553B}" presName="background2" presStyleLbl="node2" presStyleIdx="3" presStyleCnt="4"/>
      <dgm:spPr/>
    </dgm:pt>
    <dgm:pt modelId="{2A36D9EE-FB60-41A3-9FB3-23E008BF934F}" type="pres">
      <dgm:prSet presAssocID="{917A81FD-D43E-4B6E-9F83-9F889CCD553B}" presName="text2" presStyleLbl="fgAcc2" presStyleIdx="3" presStyleCnt="4">
        <dgm:presLayoutVars>
          <dgm:chPref val="3"/>
        </dgm:presLayoutVars>
      </dgm:prSet>
      <dgm:spPr/>
    </dgm:pt>
    <dgm:pt modelId="{8E25DD15-73C0-4CBD-B4C2-4533EA48562E}" type="pres">
      <dgm:prSet presAssocID="{917A81FD-D43E-4B6E-9F83-9F889CCD553B}" presName="hierChild3" presStyleCnt="0"/>
      <dgm:spPr/>
    </dgm:pt>
    <dgm:pt modelId="{DFBA6181-1FFB-41F9-9D61-C413AD599047}" type="pres">
      <dgm:prSet presAssocID="{A58E68B0-EAB5-462D-90A8-06307800CA47}" presName="hierRoot1" presStyleCnt="0"/>
      <dgm:spPr/>
    </dgm:pt>
    <dgm:pt modelId="{22288F18-EA33-4E19-BDA2-7C942878B125}" type="pres">
      <dgm:prSet presAssocID="{A58E68B0-EAB5-462D-90A8-06307800CA47}" presName="composite" presStyleCnt="0"/>
      <dgm:spPr/>
    </dgm:pt>
    <dgm:pt modelId="{F077AC38-2F95-431D-B4B7-AF4A65CD8EE0}" type="pres">
      <dgm:prSet presAssocID="{A58E68B0-EAB5-462D-90A8-06307800CA47}" presName="background" presStyleLbl="node0" presStyleIdx="1" presStyleCnt="2"/>
      <dgm:spPr/>
    </dgm:pt>
    <dgm:pt modelId="{0FF8AA0D-FAF9-4DC6-A1DA-8C636F30E84D}" type="pres">
      <dgm:prSet presAssocID="{A58E68B0-EAB5-462D-90A8-06307800CA47}" presName="text" presStyleLbl="fgAcc0" presStyleIdx="1" presStyleCnt="2">
        <dgm:presLayoutVars>
          <dgm:chPref val="3"/>
        </dgm:presLayoutVars>
      </dgm:prSet>
      <dgm:spPr/>
    </dgm:pt>
    <dgm:pt modelId="{DC0E6912-D493-479F-A991-AA75F335F760}" type="pres">
      <dgm:prSet presAssocID="{A58E68B0-EAB5-462D-90A8-06307800CA47}" presName="hierChild2" presStyleCnt="0"/>
      <dgm:spPr/>
    </dgm:pt>
  </dgm:ptLst>
  <dgm:cxnLst>
    <dgm:cxn modelId="{E63EADC1-123F-40AF-A4D3-EC3B65CD190B}" srcId="{2BC2AE53-8EF0-4DEA-BD22-BAEA7ADB5672}" destId="{167522A1-D12A-4247-87E4-DD43FDFD8A2C}" srcOrd="0" destOrd="0" parTransId="{729D8BA0-1BC9-46E3-85BC-568F8EE637D7}" sibTransId="{67451022-E2CF-4734-BBE2-7E03C9405B3F}"/>
    <dgm:cxn modelId="{89EDC72B-1E00-4122-81D7-7E03B0D38983}" type="presOf" srcId="{03D73870-28C6-45CC-89AD-F3DA93D32F49}" destId="{CBD152AB-E167-4F78-94DB-2594DCE5B555}" srcOrd="0" destOrd="0" presId="urn:microsoft.com/office/officeart/2005/8/layout/hierarchy1"/>
    <dgm:cxn modelId="{CA896DE9-2776-41EA-B0F3-CF47DB3229FD}" srcId="{3E6D4965-8A86-416C-A16B-7A1D05E74887}" destId="{A58E68B0-EAB5-462D-90A8-06307800CA47}" srcOrd="1" destOrd="0" parTransId="{922966F9-810E-4782-8251-E7D68DA0F131}" sibTransId="{A6FB8671-BBC5-4C7C-B73B-71C551A8D7A9}"/>
    <dgm:cxn modelId="{5BE39ACE-5D19-4412-92AD-FF34D8440647}" type="presOf" srcId="{3C138387-707E-4E32-A6F4-DC57C92208F2}" destId="{97E1481A-B6BD-4BD2-8F71-D36EA05DC348}" srcOrd="0" destOrd="0" presId="urn:microsoft.com/office/officeart/2005/8/layout/hierarchy1"/>
    <dgm:cxn modelId="{7D9C959A-4935-435A-A924-6CB61DC650C9}" type="presOf" srcId="{167522A1-D12A-4247-87E4-DD43FDFD8A2C}" destId="{70082169-54EE-497E-A15B-3B8F0C8F60B1}" srcOrd="0" destOrd="0" presId="urn:microsoft.com/office/officeart/2005/8/layout/hierarchy1"/>
    <dgm:cxn modelId="{78929FC3-E6D2-4EAD-9886-40B8E6E3BA5E}" type="presOf" srcId="{2BC2AE53-8EF0-4DEA-BD22-BAEA7ADB5672}" destId="{A2B33462-0474-46FC-8C53-3F04201B0AFE}" srcOrd="0" destOrd="0" presId="urn:microsoft.com/office/officeart/2005/8/layout/hierarchy1"/>
    <dgm:cxn modelId="{D566D809-527D-4572-93E2-91AD7BF89D19}" srcId="{2BC2AE53-8EF0-4DEA-BD22-BAEA7ADB5672}" destId="{F6E26D23-27C5-46BE-BDFE-EA7E037CA9DE}" srcOrd="2" destOrd="0" parTransId="{03D73870-28C6-45CC-89AD-F3DA93D32F49}" sibTransId="{DB68E968-E926-42C9-AA98-8133A82DF326}"/>
    <dgm:cxn modelId="{A95ED67A-02ED-4D2B-8F69-E52E55FF3C9D}" type="presOf" srcId="{917A81FD-D43E-4B6E-9F83-9F889CCD553B}" destId="{2A36D9EE-FB60-41A3-9FB3-23E008BF934F}" srcOrd="0" destOrd="0" presId="urn:microsoft.com/office/officeart/2005/8/layout/hierarchy1"/>
    <dgm:cxn modelId="{A7545F3C-2DD9-4369-8D28-57603C76A22F}" srcId="{2BC2AE53-8EF0-4DEA-BD22-BAEA7ADB5672}" destId="{18A13072-85E3-49F9-8499-73B062CC2CD4}" srcOrd="1" destOrd="0" parTransId="{557860F3-9293-4316-847B-FB93054EDEC4}" sibTransId="{2F58DB3D-71AB-43AE-BEDE-1F7379187150}"/>
    <dgm:cxn modelId="{FC06253C-D096-4A09-B104-69EED8CEE24B}" type="presOf" srcId="{A58E68B0-EAB5-462D-90A8-06307800CA47}" destId="{0FF8AA0D-FAF9-4DC6-A1DA-8C636F30E84D}" srcOrd="0" destOrd="0" presId="urn:microsoft.com/office/officeart/2005/8/layout/hierarchy1"/>
    <dgm:cxn modelId="{234938CD-002A-4D5D-B1C8-321CFBBC751B}" srcId="{2BC2AE53-8EF0-4DEA-BD22-BAEA7ADB5672}" destId="{917A81FD-D43E-4B6E-9F83-9F889CCD553B}" srcOrd="3" destOrd="0" parTransId="{3C138387-707E-4E32-A6F4-DC57C92208F2}" sibTransId="{4FD5C149-B312-4F40-B049-3DFBC3C508AF}"/>
    <dgm:cxn modelId="{A723788E-2D02-4EBE-92F3-ED9FB177BCF7}" type="presOf" srcId="{729D8BA0-1BC9-46E3-85BC-568F8EE637D7}" destId="{0F3F8B9C-4C5C-4F4A-86E0-90564F5E6867}" srcOrd="0" destOrd="0" presId="urn:microsoft.com/office/officeart/2005/8/layout/hierarchy1"/>
    <dgm:cxn modelId="{219385D3-7093-4701-987F-8628834026D4}" srcId="{3E6D4965-8A86-416C-A16B-7A1D05E74887}" destId="{2BC2AE53-8EF0-4DEA-BD22-BAEA7ADB5672}" srcOrd="0" destOrd="0" parTransId="{72BEFC3A-BD44-436C-89B7-6CD729B86282}" sibTransId="{9D534EEB-3FBC-4B68-ADD8-E19B87F515D3}"/>
    <dgm:cxn modelId="{13E46CE0-F63A-449C-A11C-743A9AEC4307}" type="presOf" srcId="{3E6D4965-8A86-416C-A16B-7A1D05E74887}" destId="{7CE644C8-3691-441B-860B-99187BF2B2DD}" srcOrd="0" destOrd="0" presId="urn:microsoft.com/office/officeart/2005/8/layout/hierarchy1"/>
    <dgm:cxn modelId="{46F22F84-79FC-411E-B23C-5219CC0CFC91}" type="presOf" srcId="{18A13072-85E3-49F9-8499-73B062CC2CD4}" destId="{57187C05-BA6E-422D-87AB-FFB2080135F8}" srcOrd="0" destOrd="0" presId="urn:microsoft.com/office/officeart/2005/8/layout/hierarchy1"/>
    <dgm:cxn modelId="{BAEEFB35-2801-419E-8C9B-94AD5F172A0C}" type="presOf" srcId="{F6E26D23-27C5-46BE-BDFE-EA7E037CA9DE}" destId="{F8F1011D-E619-4CE4-8FC7-0F2242759DB8}" srcOrd="0" destOrd="0" presId="urn:microsoft.com/office/officeart/2005/8/layout/hierarchy1"/>
    <dgm:cxn modelId="{38D0799A-1A26-4999-9B9C-A5EFA2517E47}" type="presOf" srcId="{557860F3-9293-4316-847B-FB93054EDEC4}" destId="{4022B360-07A2-4E9B-AC0B-8B4284B66D4A}" srcOrd="0" destOrd="0" presId="urn:microsoft.com/office/officeart/2005/8/layout/hierarchy1"/>
    <dgm:cxn modelId="{1C726198-4A90-4B41-BE2E-5EB5D0CEF5AC}" type="presParOf" srcId="{7CE644C8-3691-441B-860B-99187BF2B2DD}" destId="{D30402D2-62C5-4176-9B9B-2846B634FC1C}" srcOrd="0" destOrd="0" presId="urn:microsoft.com/office/officeart/2005/8/layout/hierarchy1"/>
    <dgm:cxn modelId="{D839D0CE-55C5-4D09-AA03-F3199E3D1902}" type="presParOf" srcId="{D30402D2-62C5-4176-9B9B-2846B634FC1C}" destId="{17EB7651-7E32-4432-936A-81754BCC321C}" srcOrd="0" destOrd="0" presId="urn:microsoft.com/office/officeart/2005/8/layout/hierarchy1"/>
    <dgm:cxn modelId="{12C549EC-13D2-42CD-936E-33F110E71DB9}" type="presParOf" srcId="{17EB7651-7E32-4432-936A-81754BCC321C}" destId="{9A3B081A-AAFA-42F2-B66A-4D8F74403D92}" srcOrd="0" destOrd="0" presId="urn:microsoft.com/office/officeart/2005/8/layout/hierarchy1"/>
    <dgm:cxn modelId="{BC2233C3-6B7A-4F9B-ACC7-80E4C431D151}" type="presParOf" srcId="{17EB7651-7E32-4432-936A-81754BCC321C}" destId="{A2B33462-0474-46FC-8C53-3F04201B0AFE}" srcOrd="1" destOrd="0" presId="urn:microsoft.com/office/officeart/2005/8/layout/hierarchy1"/>
    <dgm:cxn modelId="{C384B5EF-594A-4524-A881-66D82FF1BD84}" type="presParOf" srcId="{D30402D2-62C5-4176-9B9B-2846B634FC1C}" destId="{A13A8DB3-1961-4354-A80C-4110CE7D37BA}" srcOrd="1" destOrd="0" presId="urn:microsoft.com/office/officeart/2005/8/layout/hierarchy1"/>
    <dgm:cxn modelId="{3100ECA3-6BD9-4864-8B28-446560C616A1}" type="presParOf" srcId="{A13A8DB3-1961-4354-A80C-4110CE7D37BA}" destId="{0F3F8B9C-4C5C-4F4A-86E0-90564F5E6867}" srcOrd="0" destOrd="0" presId="urn:microsoft.com/office/officeart/2005/8/layout/hierarchy1"/>
    <dgm:cxn modelId="{A768D729-455C-4307-BE90-DF7B8765F6C6}" type="presParOf" srcId="{A13A8DB3-1961-4354-A80C-4110CE7D37BA}" destId="{4720A0D1-2E81-4F66-B05D-FB97C866A4DA}" srcOrd="1" destOrd="0" presId="urn:microsoft.com/office/officeart/2005/8/layout/hierarchy1"/>
    <dgm:cxn modelId="{126D7A29-F095-4929-89D4-637B8C2EAABB}" type="presParOf" srcId="{4720A0D1-2E81-4F66-B05D-FB97C866A4DA}" destId="{5EDA52A8-5BA2-49D6-BE4D-B4C2FD251B3C}" srcOrd="0" destOrd="0" presId="urn:microsoft.com/office/officeart/2005/8/layout/hierarchy1"/>
    <dgm:cxn modelId="{A58389F0-0956-4C38-843E-9450705DC249}" type="presParOf" srcId="{5EDA52A8-5BA2-49D6-BE4D-B4C2FD251B3C}" destId="{3DF9FDBE-FE4F-4070-A265-A818785D6D73}" srcOrd="0" destOrd="0" presId="urn:microsoft.com/office/officeart/2005/8/layout/hierarchy1"/>
    <dgm:cxn modelId="{2CC8FFD4-8821-4983-9D33-B3F944D0C73B}" type="presParOf" srcId="{5EDA52A8-5BA2-49D6-BE4D-B4C2FD251B3C}" destId="{70082169-54EE-497E-A15B-3B8F0C8F60B1}" srcOrd="1" destOrd="0" presId="urn:microsoft.com/office/officeart/2005/8/layout/hierarchy1"/>
    <dgm:cxn modelId="{3420EE5A-772F-4BE4-9F54-1D3F215F0274}" type="presParOf" srcId="{4720A0D1-2E81-4F66-B05D-FB97C866A4DA}" destId="{30A6786D-A5FB-4492-AD47-6D0505A3A9CC}" srcOrd="1" destOrd="0" presId="urn:microsoft.com/office/officeart/2005/8/layout/hierarchy1"/>
    <dgm:cxn modelId="{DC37F4AA-6EE0-4CBA-AA34-0EF3E97D4339}" type="presParOf" srcId="{A13A8DB3-1961-4354-A80C-4110CE7D37BA}" destId="{4022B360-07A2-4E9B-AC0B-8B4284B66D4A}" srcOrd="2" destOrd="0" presId="urn:microsoft.com/office/officeart/2005/8/layout/hierarchy1"/>
    <dgm:cxn modelId="{21542EFB-0756-44FA-B2A1-D717626E1645}" type="presParOf" srcId="{A13A8DB3-1961-4354-A80C-4110CE7D37BA}" destId="{CA951614-E9FD-41BE-8FE2-8EAE7BE4E0FB}" srcOrd="3" destOrd="0" presId="urn:microsoft.com/office/officeart/2005/8/layout/hierarchy1"/>
    <dgm:cxn modelId="{430C1BCF-9790-474D-9E56-E17E71CA9856}" type="presParOf" srcId="{CA951614-E9FD-41BE-8FE2-8EAE7BE4E0FB}" destId="{5955C73D-7B71-4AE2-8EE1-76FB3FC76E47}" srcOrd="0" destOrd="0" presId="urn:microsoft.com/office/officeart/2005/8/layout/hierarchy1"/>
    <dgm:cxn modelId="{602322C5-2DCD-4135-B8D0-E32231205B6E}" type="presParOf" srcId="{5955C73D-7B71-4AE2-8EE1-76FB3FC76E47}" destId="{8654769C-9F7C-4E23-92CD-3E2942EE3BB3}" srcOrd="0" destOrd="0" presId="urn:microsoft.com/office/officeart/2005/8/layout/hierarchy1"/>
    <dgm:cxn modelId="{F688E49A-B204-43B5-9356-4E17E882B560}" type="presParOf" srcId="{5955C73D-7B71-4AE2-8EE1-76FB3FC76E47}" destId="{57187C05-BA6E-422D-87AB-FFB2080135F8}" srcOrd="1" destOrd="0" presId="urn:microsoft.com/office/officeart/2005/8/layout/hierarchy1"/>
    <dgm:cxn modelId="{859D57A7-A9D3-43C3-989A-F52510F4531A}" type="presParOf" srcId="{CA951614-E9FD-41BE-8FE2-8EAE7BE4E0FB}" destId="{74B5BC8E-634B-4466-9D7B-21816A17C597}" srcOrd="1" destOrd="0" presId="urn:microsoft.com/office/officeart/2005/8/layout/hierarchy1"/>
    <dgm:cxn modelId="{A00F83F5-6423-45B3-87E6-43C72F028759}" type="presParOf" srcId="{A13A8DB3-1961-4354-A80C-4110CE7D37BA}" destId="{CBD152AB-E167-4F78-94DB-2594DCE5B555}" srcOrd="4" destOrd="0" presId="urn:microsoft.com/office/officeart/2005/8/layout/hierarchy1"/>
    <dgm:cxn modelId="{9DA163A1-D6D6-45CD-A3DF-F72532E2F678}" type="presParOf" srcId="{A13A8DB3-1961-4354-A80C-4110CE7D37BA}" destId="{5420AB9B-697C-41DB-94B6-C1085BBF9B6A}" srcOrd="5" destOrd="0" presId="urn:microsoft.com/office/officeart/2005/8/layout/hierarchy1"/>
    <dgm:cxn modelId="{F9C8DE35-38FE-43FE-90B0-D558006EC36A}" type="presParOf" srcId="{5420AB9B-697C-41DB-94B6-C1085BBF9B6A}" destId="{0CB2C25B-A628-41D0-9B18-D0AEC0017139}" srcOrd="0" destOrd="0" presId="urn:microsoft.com/office/officeart/2005/8/layout/hierarchy1"/>
    <dgm:cxn modelId="{A2AA42F3-6305-4A59-A1C6-C29906C72613}" type="presParOf" srcId="{0CB2C25B-A628-41D0-9B18-D0AEC0017139}" destId="{CC310236-E794-4682-B6F2-2CC5E7E97201}" srcOrd="0" destOrd="0" presId="urn:microsoft.com/office/officeart/2005/8/layout/hierarchy1"/>
    <dgm:cxn modelId="{37023C7A-B134-4C6E-93ED-A89613952DAD}" type="presParOf" srcId="{0CB2C25B-A628-41D0-9B18-D0AEC0017139}" destId="{F8F1011D-E619-4CE4-8FC7-0F2242759DB8}" srcOrd="1" destOrd="0" presId="urn:microsoft.com/office/officeart/2005/8/layout/hierarchy1"/>
    <dgm:cxn modelId="{C0AA301C-63A2-4C56-AED4-37875FAA1ABF}" type="presParOf" srcId="{5420AB9B-697C-41DB-94B6-C1085BBF9B6A}" destId="{963B0FEF-8A3A-4098-A1CD-DEA25EC19390}" srcOrd="1" destOrd="0" presId="urn:microsoft.com/office/officeart/2005/8/layout/hierarchy1"/>
    <dgm:cxn modelId="{567F6281-EB5C-47C2-AE8A-299DB302DE00}" type="presParOf" srcId="{A13A8DB3-1961-4354-A80C-4110CE7D37BA}" destId="{97E1481A-B6BD-4BD2-8F71-D36EA05DC348}" srcOrd="6" destOrd="0" presId="urn:microsoft.com/office/officeart/2005/8/layout/hierarchy1"/>
    <dgm:cxn modelId="{3344E9FA-D377-4191-9278-91714EB1B15A}" type="presParOf" srcId="{A13A8DB3-1961-4354-A80C-4110CE7D37BA}" destId="{0D2B94A5-CB2E-47C6-B59B-63C25D4F684F}" srcOrd="7" destOrd="0" presId="urn:microsoft.com/office/officeart/2005/8/layout/hierarchy1"/>
    <dgm:cxn modelId="{AAFFC013-C3AE-4504-80AC-575B57CA0811}" type="presParOf" srcId="{0D2B94A5-CB2E-47C6-B59B-63C25D4F684F}" destId="{ED4C6B2B-0F9E-437C-B73E-F82046A80ABF}" srcOrd="0" destOrd="0" presId="urn:microsoft.com/office/officeart/2005/8/layout/hierarchy1"/>
    <dgm:cxn modelId="{C608CC0C-CC76-4CCE-9F1A-56F1368C5716}" type="presParOf" srcId="{ED4C6B2B-0F9E-437C-B73E-F82046A80ABF}" destId="{93A4908F-8199-464D-A207-645CF096102E}" srcOrd="0" destOrd="0" presId="urn:microsoft.com/office/officeart/2005/8/layout/hierarchy1"/>
    <dgm:cxn modelId="{33F434A5-69D8-4601-9569-8F01FAAE8E59}" type="presParOf" srcId="{ED4C6B2B-0F9E-437C-B73E-F82046A80ABF}" destId="{2A36D9EE-FB60-41A3-9FB3-23E008BF934F}" srcOrd="1" destOrd="0" presId="urn:microsoft.com/office/officeart/2005/8/layout/hierarchy1"/>
    <dgm:cxn modelId="{20FC2053-FF76-4722-9533-048DBB59FCA4}" type="presParOf" srcId="{0D2B94A5-CB2E-47C6-B59B-63C25D4F684F}" destId="{8E25DD15-73C0-4CBD-B4C2-4533EA48562E}" srcOrd="1" destOrd="0" presId="urn:microsoft.com/office/officeart/2005/8/layout/hierarchy1"/>
    <dgm:cxn modelId="{5EBB0BFD-67E4-458D-B688-494A4FA85F40}" type="presParOf" srcId="{7CE644C8-3691-441B-860B-99187BF2B2DD}" destId="{DFBA6181-1FFB-41F9-9D61-C413AD599047}" srcOrd="1" destOrd="0" presId="urn:microsoft.com/office/officeart/2005/8/layout/hierarchy1"/>
    <dgm:cxn modelId="{404A8084-CD75-470E-9A37-4ECDE75ADB67}" type="presParOf" srcId="{DFBA6181-1FFB-41F9-9D61-C413AD599047}" destId="{22288F18-EA33-4E19-BDA2-7C942878B125}" srcOrd="0" destOrd="0" presId="urn:microsoft.com/office/officeart/2005/8/layout/hierarchy1"/>
    <dgm:cxn modelId="{3123C9A6-C18C-4182-B922-C0184CDA4933}" type="presParOf" srcId="{22288F18-EA33-4E19-BDA2-7C942878B125}" destId="{F077AC38-2F95-431D-B4B7-AF4A65CD8EE0}" srcOrd="0" destOrd="0" presId="urn:microsoft.com/office/officeart/2005/8/layout/hierarchy1"/>
    <dgm:cxn modelId="{CFABDD8C-B30A-4849-9A08-F3C286D62BBD}" type="presParOf" srcId="{22288F18-EA33-4E19-BDA2-7C942878B125}" destId="{0FF8AA0D-FAF9-4DC6-A1DA-8C636F30E84D}" srcOrd="1" destOrd="0" presId="urn:microsoft.com/office/officeart/2005/8/layout/hierarchy1"/>
    <dgm:cxn modelId="{D8D589D4-CF3F-404E-9957-B02417C722C4}" type="presParOf" srcId="{DFBA6181-1FFB-41F9-9D61-C413AD599047}" destId="{DC0E6912-D493-479F-A991-AA75F335F76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38C40-2B35-4C47-9714-45CD81A9CC7E}">
      <dsp:nvSpPr>
        <dsp:cNvPr id="0" name=""/>
        <dsp:cNvSpPr/>
      </dsp:nvSpPr>
      <dsp:spPr>
        <a:xfrm>
          <a:off x="3870374" y="2523395"/>
          <a:ext cx="3210903" cy="382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38"/>
              </a:lnTo>
              <a:lnTo>
                <a:pt x="3210903" y="260338"/>
              </a:lnTo>
              <a:lnTo>
                <a:pt x="3210903" y="3820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636C9-3360-46CE-96FA-0F3589C56301}">
      <dsp:nvSpPr>
        <dsp:cNvPr id="0" name=""/>
        <dsp:cNvSpPr/>
      </dsp:nvSpPr>
      <dsp:spPr>
        <a:xfrm>
          <a:off x="3870374" y="2523395"/>
          <a:ext cx="1605451" cy="382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38"/>
              </a:lnTo>
              <a:lnTo>
                <a:pt x="1605451" y="260338"/>
              </a:lnTo>
              <a:lnTo>
                <a:pt x="1605451" y="3820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15F09-F4A9-44BA-BE6E-3CBEF3A76E5F}">
      <dsp:nvSpPr>
        <dsp:cNvPr id="0" name=""/>
        <dsp:cNvSpPr/>
      </dsp:nvSpPr>
      <dsp:spPr>
        <a:xfrm>
          <a:off x="3824654" y="2523395"/>
          <a:ext cx="91440" cy="3820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0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BED12-CE3C-456F-A995-F0FA84B50CD8}">
      <dsp:nvSpPr>
        <dsp:cNvPr id="0" name=""/>
        <dsp:cNvSpPr/>
      </dsp:nvSpPr>
      <dsp:spPr>
        <a:xfrm>
          <a:off x="2264923" y="2523395"/>
          <a:ext cx="1605451" cy="382024"/>
        </a:xfrm>
        <a:custGeom>
          <a:avLst/>
          <a:gdLst/>
          <a:ahLst/>
          <a:cxnLst/>
          <a:rect l="0" t="0" r="0" b="0"/>
          <a:pathLst>
            <a:path>
              <a:moveTo>
                <a:pt x="1605451" y="0"/>
              </a:moveTo>
              <a:lnTo>
                <a:pt x="1605451" y="260338"/>
              </a:lnTo>
              <a:lnTo>
                <a:pt x="0" y="260338"/>
              </a:lnTo>
              <a:lnTo>
                <a:pt x="0" y="3820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AC5BC-6791-4EA2-B0CF-B717190C50DD}">
      <dsp:nvSpPr>
        <dsp:cNvPr id="0" name=""/>
        <dsp:cNvSpPr/>
      </dsp:nvSpPr>
      <dsp:spPr>
        <a:xfrm>
          <a:off x="659471" y="2523395"/>
          <a:ext cx="3210903" cy="382024"/>
        </a:xfrm>
        <a:custGeom>
          <a:avLst/>
          <a:gdLst/>
          <a:ahLst/>
          <a:cxnLst/>
          <a:rect l="0" t="0" r="0" b="0"/>
          <a:pathLst>
            <a:path>
              <a:moveTo>
                <a:pt x="3210903" y="0"/>
              </a:moveTo>
              <a:lnTo>
                <a:pt x="3210903" y="260338"/>
              </a:lnTo>
              <a:lnTo>
                <a:pt x="0" y="260338"/>
              </a:lnTo>
              <a:lnTo>
                <a:pt x="0" y="3820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23066-6358-44AC-B9A1-88ABEB8E14B5}">
      <dsp:nvSpPr>
        <dsp:cNvPr id="0" name=""/>
        <dsp:cNvSpPr/>
      </dsp:nvSpPr>
      <dsp:spPr>
        <a:xfrm>
          <a:off x="3824654" y="1307266"/>
          <a:ext cx="91440" cy="3820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9E0B-1D15-401A-90F9-6AFFAFA48334}">
      <dsp:nvSpPr>
        <dsp:cNvPr id="0" name=""/>
        <dsp:cNvSpPr/>
      </dsp:nvSpPr>
      <dsp:spPr>
        <a:xfrm>
          <a:off x="3213599" y="473160"/>
          <a:ext cx="1313551" cy="8341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1731F-6165-4192-B7E2-BCB8AC51A8E9}">
      <dsp:nvSpPr>
        <dsp:cNvPr id="0" name=""/>
        <dsp:cNvSpPr/>
      </dsp:nvSpPr>
      <dsp:spPr>
        <a:xfrm>
          <a:off x="3359549" y="611813"/>
          <a:ext cx="1313551" cy="8341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Faculty Advisor</a:t>
          </a:r>
        </a:p>
      </dsp:txBody>
      <dsp:txXfrm>
        <a:off x="3383979" y="636243"/>
        <a:ext cx="1264691" cy="785245"/>
      </dsp:txXfrm>
    </dsp:sp>
    <dsp:sp modelId="{5AFB14D1-8B11-4152-9EEE-C3E4E63809F5}">
      <dsp:nvSpPr>
        <dsp:cNvPr id="0" name=""/>
        <dsp:cNvSpPr/>
      </dsp:nvSpPr>
      <dsp:spPr>
        <a:xfrm>
          <a:off x="3213599" y="1689290"/>
          <a:ext cx="1313551" cy="8341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B71CD-790F-4E67-B8CD-22275F144055}">
      <dsp:nvSpPr>
        <dsp:cNvPr id="0" name=""/>
        <dsp:cNvSpPr/>
      </dsp:nvSpPr>
      <dsp:spPr>
        <a:xfrm>
          <a:off x="3359549" y="1827943"/>
          <a:ext cx="1313551" cy="8341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Project Manager</a:t>
          </a:r>
        </a:p>
      </dsp:txBody>
      <dsp:txXfrm>
        <a:off x="3383979" y="1852373"/>
        <a:ext cx="1264691" cy="785245"/>
      </dsp:txXfrm>
    </dsp:sp>
    <dsp:sp modelId="{543659A1-A067-4E54-80A4-E25AA4B8ABB5}">
      <dsp:nvSpPr>
        <dsp:cNvPr id="0" name=""/>
        <dsp:cNvSpPr/>
      </dsp:nvSpPr>
      <dsp:spPr>
        <a:xfrm>
          <a:off x="2695" y="2905420"/>
          <a:ext cx="1313551" cy="8341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A19C4-5C48-4AA1-8FAD-480B3D325705}">
      <dsp:nvSpPr>
        <dsp:cNvPr id="0" name=""/>
        <dsp:cNvSpPr/>
      </dsp:nvSpPr>
      <dsp:spPr>
        <a:xfrm>
          <a:off x="148645" y="3044072"/>
          <a:ext cx="1313551" cy="8341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Aerodynamics Team Lead</a:t>
          </a:r>
        </a:p>
      </dsp:txBody>
      <dsp:txXfrm>
        <a:off x="173075" y="3068502"/>
        <a:ext cx="1264691" cy="785245"/>
      </dsp:txXfrm>
    </dsp:sp>
    <dsp:sp modelId="{850CB9C9-A473-494B-A8A3-531ABF8BB863}">
      <dsp:nvSpPr>
        <dsp:cNvPr id="0" name=""/>
        <dsp:cNvSpPr/>
      </dsp:nvSpPr>
      <dsp:spPr>
        <a:xfrm>
          <a:off x="1608147" y="2905420"/>
          <a:ext cx="1313551" cy="8341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50728-622D-4375-943B-C2BBE3824F88}">
      <dsp:nvSpPr>
        <dsp:cNvPr id="0" name=""/>
        <dsp:cNvSpPr/>
      </dsp:nvSpPr>
      <dsp:spPr>
        <a:xfrm>
          <a:off x="1754097" y="3044072"/>
          <a:ext cx="1313551" cy="8341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Communications Team Lead</a:t>
          </a:r>
        </a:p>
      </dsp:txBody>
      <dsp:txXfrm>
        <a:off x="1778527" y="3068502"/>
        <a:ext cx="1264691" cy="785245"/>
      </dsp:txXfrm>
    </dsp:sp>
    <dsp:sp modelId="{0B8F0497-63F0-4EC7-B402-D07FE8A8C3CE}">
      <dsp:nvSpPr>
        <dsp:cNvPr id="0" name=""/>
        <dsp:cNvSpPr/>
      </dsp:nvSpPr>
      <dsp:spPr>
        <a:xfrm>
          <a:off x="3213599" y="2905420"/>
          <a:ext cx="1313551" cy="8341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F29D9-5BBF-40B8-A768-F255A20D19CA}">
      <dsp:nvSpPr>
        <dsp:cNvPr id="0" name=""/>
        <dsp:cNvSpPr/>
      </dsp:nvSpPr>
      <dsp:spPr>
        <a:xfrm>
          <a:off x="3359549" y="3044072"/>
          <a:ext cx="1313551" cy="8341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Electronics  Team Lead</a:t>
          </a:r>
        </a:p>
      </dsp:txBody>
      <dsp:txXfrm>
        <a:off x="3383979" y="3068502"/>
        <a:ext cx="1264691" cy="785245"/>
      </dsp:txXfrm>
    </dsp:sp>
    <dsp:sp modelId="{C44854CC-BDFC-4623-8447-E6E60E6776CB}">
      <dsp:nvSpPr>
        <dsp:cNvPr id="0" name=""/>
        <dsp:cNvSpPr/>
      </dsp:nvSpPr>
      <dsp:spPr>
        <a:xfrm>
          <a:off x="4819050" y="2905420"/>
          <a:ext cx="1313551" cy="8341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4E75B-683F-48AC-8154-5FA2641E3B07}">
      <dsp:nvSpPr>
        <dsp:cNvPr id="0" name=""/>
        <dsp:cNvSpPr/>
      </dsp:nvSpPr>
      <dsp:spPr>
        <a:xfrm>
          <a:off x="4965001" y="3044072"/>
          <a:ext cx="1313551" cy="8341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Propulsion  Team Lead</a:t>
          </a:r>
        </a:p>
      </dsp:txBody>
      <dsp:txXfrm>
        <a:off x="4989431" y="3068502"/>
        <a:ext cx="1264691" cy="785245"/>
      </dsp:txXfrm>
    </dsp:sp>
    <dsp:sp modelId="{43B3946B-EF75-4BCB-9C1B-D370150A78D3}">
      <dsp:nvSpPr>
        <dsp:cNvPr id="0" name=""/>
        <dsp:cNvSpPr/>
      </dsp:nvSpPr>
      <dsp:spPr>
        <a:xfrm>
          <a:off x="6424502" y="2905420"/>
          <a:ext cx="1313551" cy="8341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0C9E9-6F78-4851-9F64-43557BCFBF95}">
      <dsp:nvSpPr>
        <dsp:cNvPr id="0" name=""/>
        <dsp:cNvSpPr/>
      </dsp:nvSpPr>
      <dsp:spPr>
        <a:xfrm>
          <a:off x="6570452" y="3044072"/>
          <a:ext cx="1313551" cy="8341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Structures    Team Lead</a:t>
          </a:r>
        </a:p>
      </dsp:txBody>
      <dsp:txXfrm>
        <a:off x="6594882" y="3068502"/>
        <a:ext cx="1264691" cy="785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B42F-E803-4893-9735-919583C12EB7}">
      <dsp:nvSpPr>
        <dsp:cNvPr id="0" name=""/>
        <dsp:cNvSpPr/>
      </dsp:nvSpPr>
      <dsp:spPr>
        <a:xfrm>
          <a:off x="4494005" y="1997916"/>
          <a:ext cx="2381676" cy="812010"/>
        </a:xfrm>
        <a:custGeom>
          <a:avLst/>
          <a:gdLst/>
          <a:ahLst/>
          <a:cxnLst/>
          <a:rect l="0" t="0" r="0" b="0"/>
          <a:pathLst>
            <a:path>
              <a:moveTo>
                <a:pt x="0" y="812010"/>
              </a:moveTo>
              <a:lnTo>
                <a:pt x="2381676" y="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lgDash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38C40-2B35-4C47-9714-45CD81A9CC7E}">
      <dsp:nvSpPr>
        <dsp:cNvPr id="0" name=""/>
        <dsp:cNvSpPr/>
      </dsp:nvSpPr>
      <dsp:spPr>
        <a:xfrm>
          <a:off x="4494005" y="2809927"/>
          <a:ext cx="2316647" cy="367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443"/>
              </a:lnTo>
              <a:lnTo>
                <a:pt x="2316647" y="250443"/>
              </a:lnTo>
              <a:lnTo>
                <a:pt x="2316647" y="3675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636C9-3360-46CE-96FA-0F3589C56301}">
      <dsp:nvSpPr>
        <dsp:cNvPr id="0" name=""/>
        <dsp:cNvSpPr/>
      </dsp:nvSpPr>
      <dsp:spPr>
        <a:xfrm>
          <a:off x="4494005" y="2809927"/>
          <a:ext cx="772215" cy="367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443"/>
              </a:lnTo>
              <a:lnTo>
                <a:pt x="772215" y="250443"/>
              </a:lnTo>
              <a:lnTo>
                <a:pt x="772215" y="3675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15F09-F4A9-44BA-BE6E-3CBEF3A76E5F}">
      <dsp:nvSpPr>
        <dsp:cNvPr id="0" name=""/>
        <dsp:cNvSpPr/>
      </dsp:nvSpPr>
      <dsp:spPr>
        <a:xfrm>
          <a:off x="3721789" y="2809927"/>
          <a:ext cx="772215" cy="367504"/>
        </a:xfrm>
        <a:custGeom>
          <a:avLst/>
          <a:gdLst/>
          <a:ahLst/>
          <a:cxnLst/>
          <a:rect l="0" t="0" r="0" b="0"/>
          <a:pathLst>
            <a:path>
              <a:moveTo>
                <a:pt x="772215" y="0"/>
              </a:moveTo>
              <a:lnTo>
                <a:pt x="772215" y="250443"/>
              </a:lnTo>
              <a:lnTo>
                <a:pt x="0" y="250443"/>
              </a:lnTo>
              <a:lnTo>
                <a:pt x="0" y="3675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BED12-CE3C-456F-A995-F0FA84B50CD8}">
      <dsp:nvSpPr>
        <dsp:cNvPr id="0" name=""/>
        <dsp:cNvSpPr/>
      </dsp:nvSpPr>
      <dsp:spPr>
        <a:xfrm>
          <a:off x="2177358" y="2809927"/>
          <a:ext cx="2316647" cy="367504"/>
        </a:xfrm>
        <a:custGeom>
          <a:avLst/>
          <a:gdLst/>
          <a:ahLst/>
          <a:cxnLst/>
          <a:rect l="0" t="0" r="0" b="0"/>
          <a:pathLst>
            <a:path>
              <a:moveTo>
                <a:pt x="2316647" y="0"/>
              </a:moveTo>
              <a:lnTo>
                <a:pt x="2316647" y="250443"/>
              </a:lnTo>
              <a:lnTo>
                <a:pt x="0" y="250443"/>
              </a:lnTo>
              <a:lnTo>
                <a:pt x="0" y="3675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BC4DC-C27A-426C-A6E9-F4E72D5D467D}">
      <dsp:nvSpPr>
        <dsp:cNvPr id="0" name=""/>
        <dsp:cNvSpPr/>
      </dsp:nvSpPr>
      <dsp:spPr>
        <a:xfrm>
          <a:off x="632927" y="2809927"/>
          <a:ext cx="3861078" cy="367504"/>
        </a:xfrm>
        <a:custGeom>
          <a:avLst/>
          <a:gdLst/>
          <a:ahLst/>
          <a:cxnLst/>
          <a:rect l="0" t="0" r="0" b="0"/>
          <a:pathLst>
            <a:path>
              <a:moveTo>
                <a:pt x="3861078" y="0"/>
              </a:moveTo>
              <a:lnTo>
                <a:pt x="3861078" y="250443"/>
              </a:lnTo>
              <a:lnTo>
                <a:pt x="0" y="250443"/>
              </a:lnTo>
              <a:lnTo>
                <a:pt x="0" y="3675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23066-6358-44AC-B9A1-88ABEB8E14B5}">
      <dsp:nvSpPr>
        <dsp:cNvPr id="0" name=""/>
        <dsp:cNvSpPr/>
      </dsp:nvSpPr>
      <dsp:spPr>
        <a:xfrm>
          <a:off x="4448285" y="1640021"/>
          <a:ext cx="91440" cy="367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9E0B-1D15-401A-90F9-6AFFAFA48334}">
      <dsp:nvSpPr>
        <dsp:cNvPr id="0" name=""/>
        <dsp:cNvSpPr/>
      </dsp:nvSpPr>
      <dsp:spPr>
        <a:xfrm>
          <a:off x="3862192" y="837618"/>
          <a:ext cx="1263625" cy="8024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1731F-6165-4192-B7E2-BCB8AC51A8E9}">
      <dsp:nvSpPr>
        <dsp:cNvPr id="0" name=""/>
        <dsp:cNvSpPr/>
      </dsp:nvSpPr>
      <dsp:spPr>
        <a:xfrm>
          <a:off x="4002595" y="971001"/>
          <a:ext cx="1263625" cy="8024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Faculty Advisor</a:t>
          </a:r>
        </a:p>
      </dsp:txBody>
      <dsp:txXfrm>
        <a:off x="4026097" y="994503"/>
        <a:ext cx="1216621" cy="755398"/>
      </dsp:txXfrm>
    </dsp:sp>
    <dsp:sp modelId="{5AFB14D1-8B11-4152-9EEE-C3E4E63809F5}">
      <dsp:nvSpPr>
        <dsp:cNvPr id="0" name=""/>
        <dsp:cNvSpPr/>
      </dsp:nvSpPr>
      <dsp:spPr>
        <a:xfrm>
          <a:off x="3862192" y="2007525"/>
          <a:ext cx="1263625" cy="8024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B71CD-790F-4E67-B8CD-22275F144055}">
      <dsp:nvSpPr>
        <dsp:cNvPr id="0" name=""/>
        <dsp:cNvSpPr/>
      </dsp:nvSpPr>
      <dsp:spPr>
        <a:xfrm>
          <a:off x="4002595" y="2140908"/>
          <a:ext cx="1263625" cy="8024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Project Manager</a:t>
          </a:r>
        </a:p>
      </dsp:txBody>
      <dsp:txXfrm>
        <a:off x="4026097" y="2164410"/>
        <a:ext cx="1216621" cy="755398"/>
      </dsp:txXfrm>
    </dsp:sp>
    <dsp:sp modelId="{489D5827-BF62-4438-BB5C-861CD55BF0C2}">
      <dsp:nvSpPr>
        <dsp:cNvPr id="0" name=""/>
        <dsp:cNvSpPr/>
      </dsp:nvSpPr>
      <dsp:spPr>
        <a:xfrm>
          <a:off x="1114" y="3177432"/>
          <a:ext cx="1263625" cy="8024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570F9-1B3E-4C17-B6CE-68B05E375905}">
      <dsp:nvSpPr>
        <dsp:cNvPr id="0" name=""/>
        <dsp:cNvSpPr/>
      </dsp:nvSpPr>
      <dsp:spPr>
        <a:xfrm>
          <a:off x="141517" y="3310814"/>
          <a:ext cx="1263625" cy="8024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Aerodynamics Team Lead</a:t>
          </a:r>
        </a:p>
      </dsp:txBody>
      <dsp:txXfrm>
        <a:off x="165019" y="3334316"/>
        <a:ext cx="1216621" cy="755398"/>
      </dsp:txXfrm>
    </dsp:sp>
    <dsp:sp modelId="{850CB9C9-A473-494B-A8A3-531ABF8BB863}">
      <dsp:nvSpPr>
        <dsp:cNvPr id="0" name=""/>
        <dsp:cNvSpPr/>
      </dsp:nvSpPr>
      <dsp:spPr>
        <a:xfrm>
          <a:off x="1545545" y="3177432"/>
          <a:ext cx="1263625" cy="8024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50728-622D-4375-943B-C2BBE3824F88}">
      <dsp:nvSpPr>
        <dsp:cNvPr id="0" name=""/>
        <dsp:cNvSpPr/>
      </dsp:nvSpPr>
      <dsp:spPr>
        <a:xfrm>
          <a:off x="1685948" y="3310814"/>
          <a:ext cx="1263625" cy="8024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Communications Team Lead</a:t>
          </a:r>
        </a:p>
      </dsp:txBody>
      <dsp:txXfrm>
        <a:off x="1709450" y="3334316"/>
        <a:ext cx="1216621" cy="755398"/>
      </dsp:txXfrm>
    </dsp:sp>
    <dsp:sp modelId="{0B8F0497-63F0-4EC7-B402-D07FE8A8C3CE}">
      <dsp:nvSpPr>
        <dsp:cNvPr id="0" name=""/>
        <dsp:cNvSpPr/>
      </dsp:nvSpPr>
      <dsp:spPr>
        <a:xfrm>
          <a:off x="3089977" y="3177432"/>
          <a:ext cx="1263625" cy="8024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F29D9-5BBF-40B8-A768-F255A20D19CA}">
      <dsp:nvSpPr>
        <dsp:cNvPr id="0" name=""/>
        <dsp:cNvSpPr/>
      </dsp:nvSpPr>
      <dsp:spPr>
        <a:xfrm>
          <a:off x="3230379" y="3310814"/>
          <a:ext cx="1263625" cy="8024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Electronics  Team Lead</a:t>
          </a:r>
        </a:p>
      </dsp:txBody>
      <dsp:txXfrm>
        <a:off x="3253881" y="3334316"/>
        <a:ext cx="1216621" cy="755398"/>
      </dsp:txXfrm>
    </dsp:sp>
    <dsp:sp modelId="{C44854CC-BDFC-4623-8447-E6E60E6776CB}">
      <dsp:nvSpPr>
        <dsp:cNvPr id="0" name=""/>
        <dsp:cNvSpPr/>
      </dsp:nvSpPr>
      <dsp:spPr>
        <a:xfrm>
          <a:off x="4634408" y="3177432"/>
          <a:ext cx="1263625" cy="8024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4E75B-683F-48AC-8154-5FA2641E3B07}">
      <dsp:nvSpPr>
        <dsp:cNvPr id="0" name=""/>
        <dsp:cNvSpPr/>
      </dsp:nvSpPr>
      <dsp:spPr>
        <a:xfrm>
          <a:off x="4774811" y="3310814"/>
          <a:ext cx="1263625" cy="8024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Propulsion  Team Lead</a:t>
          </a:r>
        </a:p>
      </dsp:txBody>
      <dsp:txXfrm>
        <a:off x="4798313" y="3334316"/>
        <a:ext cx="1216621" cy="755398"/>
      </dsp:txXfrm>
    </dsp:sp>
    <dsp:sp modelId="{43B3946B-EF75-4BCB-9C1B-D370150A78D3}">
      <dsp:nvSpPr>
        <dsp:cNvPr id="0" name=""/>
        <dsp:cNvSpPr/>
      </dsp:nvSpPr>
      <dsp:spPr>
        <a:xfrm>
          <a:off x="6178839" y="3177432"/>
          <a:ext cx="1263625" cy="8024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0C9E9-6F78-4851-9F64-43557BCFBF95}">
      <dsp:nvSpPr>
        <dsp:cNvPr id="0" name=""/>
        <dsp:cNvSpPr/>
      </dsp:nvSpPr>
      <dsp:spPr>
        <a:xfrm>
          <a:off x="6319242" y="3310814"/>
          <a:ext cx="1263625" cy="8024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Structures    Team Lead</a:t>
          </a:r>
        </a:p>
      </dsp:txBody>
      <dsp:txXfrm>
        <a:off x="6342744" y="3334316"/>
        <a:ext cx="1216621" cy="755398"/>
      </dsp:txXfrm>
    </dsp:sp>
    <dsp:sp modelId="{EDE21C35-8936-4EBA-BA5E-7A51C70780A5}">
      <dsp:nvSpPr>
        <dsp:cNvPr id="0" name=""/>
        <dsp:cNvSpPr/>
      </dsp:nvSpPr>
      <dsp:spPr>
        <a:xfrm>
          <a:off x="6243868" y="1997916"/>
          <a:ext cx="1263625" cy="8024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7248A-DFD9-4045-AE4B-5CA198F38108}">
      <dsp:nvSpPr>
        <dsp:cNvPr id="0" name=""/>
        <dsp:cNvSpPr/>
      </dsp:nvSpPr>
      <dsp:spPr>
        <a:xfrm>
          <a:off x="6384271" y="2131299"/>
          <a:ext cx="1263625" cy="8024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Assistant Project Manager</a:t>
          </a:r>
        </a:p>
      </dsp:txBody>
      <dsp:txXfrm>
        <a:off x="6407773" y="2154801"/>
        <a:ext cx="1216621" cy="755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1481A-B6BD-4BD2-8F71-D36EA05DC348}">
      <dsp:nvSpPr>
        <dsp:cNvPr id="0" name=""/>
        <dsp:cNvSpPr/>
      </dsp:nvSpPr>
      <dsp:spPr>
        <a:xfrm>
          <a:off x="3851697" y="1292425"/>
          <a:ext cx="3024518" cy="479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968"/>
              </a:lnTo>
              <a:lnTo>
                <a:pt x="3024518" y="326968"/>
              </a:lnTo>
              <a:lnTo>
                <a:pt x="3024518" y="4797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152AB-E167-4F78-94DB-2594DCE5B555}">
      <dsp:nvSpPr>
        <dsp:cNvPr id="0" name=""/>
        <dsp:cNvSpPr/>
      </dsp:nvSpPr>
      <dsp:spPr>
        <a:xfrm>
          <a:off x="3851697" y="1292425"/>
          <a:ext cx="1008172" cy="479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968"/>
              </a:lnTo>
              <a:lnTo>
                <a:pt x="1008172" y="326968"/>
              </a:lnTo>
              <a:lnTo>
                <a:pt x="1008172" y="4797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2B360-07A2-4E9B-AC0B-8B4284B66D4A}">
      <dsp:nvSpPr>
        <dsp:cNvPr id="0" name=""/>
        <dsp:cNvSpPr/>
      </dsp:nvSpPr>
      <dsp:spPr>
        <a:xfrm>
          <a:off x="2843525" y="1292425"/>
          <a:ext cx="1008172" cy="479798"/>
        </a:xfrm>
        <a:custGeom>
          <a:avLst/>
          <a:gdLst/>
          <a:ahLst/>
          <a:cxnLst/>
          <a:rect l="0" t="0" r="0" b="0"/>
          <a:pathLst>
            <a:path>
              <a:moveTo>
                <a:pt x="1008172" y="0"/>
              </a:moveTo>
              <a:lnTo>
                <a:pt x="1008172" y="326968"/>
              </a:lnTo>
              <a:lnTo>
                <a:pt x="0" y="326968"/>
              </a:lnTo>
              <a:lnTo>
                <a:pt x="0" y="4797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F8B9C-4C5C-4F4A-86E0-90564F5E6867}">
      <dsp:nvSpPr>
        <dsp:cNvPr id="0" name=""/>
        <dsp:cNvSpPr/>
      </dsp:nvSpPr>
      <dsp:spPr>
        <a:xfrm>
          <a:off x="827179" y="1292425"/>
          <a:ext cx="3024518" cy="479798"/>
        </a:xfrm>
        <a:custGeom>
          <a:avLst/>
          <a:gdLst/>
          <a:ahLst/>
          <a:cxnLst/>
          <a:rect l="0" t="0" r="0" b="0"/>
          <a:pathLst>
            <a:path>
              <a:moveTo>
                <a:pt x="3024518" y="0"/>
              </a:moveTo>
              <a:lnTo>
                <a:pt x="3024518" y="326968"/>
              </a:lnTo>
              <a:lnTo>
                <a:pt x="0" y="326968"/>
              </a:lnTo>
              <a:lnTo>
                <a:pt x="0" y="4797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B081A-AAFA-42F2-B66A-4D8F74403D92}">
      <dsp:nvSpPr>
        <dsp:cNvPr id="0" name=""/>
        <dsp:cNvSpPr/>
      </dsp:nvSpPr>
      <dsp:spPr>
        <a:xfrm>
          <a:off x="3026829" y="244841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33462-0474-46FC-8C53-3F04201B0AFE}">
      <dsp:nvSpPr>
        <dsp:cNvPr id="0" name=""/>
        <dsp:cNvSpPr/>
      </dsp:nvSpPr>
      <dsp:spPr>
        <a:xfrm>
          <a:off x="3210133" y="418980"/>
          <a:ext cx="1649737" cy="104758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SpaceShotOne</a:t>
          </a:r>
          <a:endParaRPr lang="en-US" sz="1600" kern="1200" dirty="0"/>
        </a:p>
      </dsp:txBody>
      <dsp:txXfrm>
        <a:off x="3240816" y="449663"/>
        <a:ext cx="1588371" cy="986217"/>
      </dsp:txXfrm>
    </dsp:sp>
    <dsp:sp modelId="{3DF9FDBE-FE4F-4070-A265-A818785D6D73}">
      <dsp:nvSpPr>
        <dsp:cNvPr id="0" name=""/>
        <dsp:cNvSpPr/>
      </dsp:nvSpPr>
      <dsp:spPr>
        <a:xfrm>
          <a:off x="2310" y="1772223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82169-54EE-497E-A15B-3B8F0C8F60B1}">
      <dsp:nvSpPr>
        <dsp:cNvPr id="0" name=""/>
        <dsp:cNvSpPr/>
      </dsp:nvSpPr>
      <dsp:spPr>
        <a:xfrm>
          <a:off x="185614" y="1946362"/>
          <a:ext cx="1649737" cy="104758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Communications</a:t>
          </a:r>
        </a:p>
      </dsp:txBody>
      <dsp:txXfrm>
        <a:off x="216297" y="1977045"/>
        <a:ext cx="1588371" cy="986217"/>
      </dsp:txXfrm>
    </dsp:sp>
    <dsp:sp modelId="{8654769C-9F7C-4E23-92CD-3E2942EE3BB3}">
      <dsp:nvSpPr>
        <dsp:cNvPr id="0" name=""/>
        <dsp:cNvSpPr/>
      </dsp:nvSpPr>
      <dsp:spPr>
        <a:xfrm>
          <a:off x="2018656" y="1772223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87C05-BA6E-422D-87AB-FFB2080135F8}">
      <dsp:nvSpPr>
        <dsp:cNvPr id="0" name=""/>
        <dsp:cNvSpPr/>
      </dsp:nvSpPr>
      <dsp:spPr>
        <a:xfrm>
          <a:off x="2201960" y="1946362"/>
          <a:ext cx="1649737" cy="104758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Electronics</a:t>
          </a:r>
        </a:p>
      </dsp:txBody>
      <dsp:txXfrm>
        <a:off x="2232643" y="1977045"/>
        <a:ext cx="1588371" cy="986217"/>
      </dsp:txXfrm>
    </dsp:sp>
    <dsp:sp modelId="{CC310236-E794-4682-B6F2-2CC5E7E97201}">
      <dsp:nvSpPr>
        <dsp:cNvPr id="0" name=""/>
        <dsp:cNvSpPr/>
      </dsp:nvSpPr>
      <dsp:spPr>
        <a:xfrm>
          <a:off x="4035002" y="1772223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1011D-E619-4CE4-8FC7-0F2242759DB8}">
      <dsp:nvSpPr>
        <dsp:cNvPr id="0" name=""/>
        <dsp:cNvSpPr/>
      </dsp:nvSpPr>
      <dsp:spPr>
        <a:xfrm>
          <a:off x="4218306" y="1946362"/>
          <a:ext cx="1649737" cy="104758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Propulsion</a:t>
          </a:r>
        </a:p>
      </dsp:txBody>
      <dsp:txXfrm>
        <a:off x="4248989" y="1977045"/>
        <a:ext cx="1588371" cy="986217"/>
      </dsp:txXfrm>
    </dsp:sp>
    <dsp:sp modelId="{93A4908F-8199-464D-A207-645CF096102E}">
      <dsp:nvSpPr>
        <dsp:cNvPr id="0" name=""/>
        <dsp:cNvSpPr/>
      </dsp:nvSpPr>
      <dsp:spPr>
        <a:xfrm>
          <a:off x="6051347" y="1772223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6D9EE-FB60-41A3-9FB3-23E008BF934F}">
      <dsp:nvSpPr>
        <dsp:cNvPr id="0" name=""/>
        <dsp:cNvSpPr/>
      </dsp:nvSpPr>
      <dsp:spPr>
        <a:xfrm>
          <a:off x="6234652" y="1946362"/>
          <a:ext cx="1649737" cy="104758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Structures</a:t>
          </a:r>
        </a:p>
      </dsp:txBody>
      <dsp:txXfrm>
        <a:off x="6265335" y="1977045"/>
        <a:ext cx="1588371" cy="986217"/>
      </dsp:txXfrm>
    </dsp:sp>
    <dsp:sp modelId="{F077AC38-2F95-431D-B4B7-AF4A65CD8EE0}">
      <dsp:nvSpPr>
        <dsp:cNvPr id="0" name=""/>
        <dsp:cNvSpPr/>
      </dsp:nvSpPr>
      <dsp:spPr>
        <a:xfrm>
          <a:off x="5043174" y="244841"/>
          <a:ext cx="1649737" cy="10475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8AA0D-FAF9-4DC6-A1DA-8C636F30E84D}">
      <dsp:nvSpPr>
        <dsp:cNvPr id="0" name=""/>
        <dsp:cNvSpPr/>
      </dsp:nvSpPr>
      <dsp:spPr>
        <a:xfrm>
          <a:off x="5226479" y="418980"/>
          <a:ext cx="1649737" cy="104758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Aerodynamics</a:t>
          </a:r>
          <a:endParaRPr lang="en-US" sz="1600" kern="1200" dirty="0"/>
        </a:p>
      </dsp:txBody>
      <dsp:txXfrm>
        <a:off x="5257162" y="449663"/>
        <a:ext cx="1588371" cy="986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C70B4-A64A-4D30-B615-6FF2B3327D4E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158C6-2FB0-46D2-AB9B-9F7922AA6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2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6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4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0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1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30" y="1122363"/>
            <a:ext cx="8664166" cy="2387600"/>
          </a:xfrm>
        </p:spPr>
        <p:txBody>
          <a:bodyPr>
            <a:normAutofit/>
          </a:bodyPr>
          <a:lstStyle/>
          <a:p>
            <a:r>
              <a:rPr lang="en-US" dirty="0"/>
              <a:t>Eagle Space Flight Team</a:t>
            </a:r>
            <a:br>
              <a:rPr lang="en-US" dirty="0"/>
            </a:br>
            <a:r>
              <a:rPr lang="en-US" sz="3200" dirty="0"/>
              <a:t>A Student Team’s Plan to Fly a Rocket to Space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Bryce Chanes - Founder and Project Manager</a:t>
            </a:r>
          </a:p>
          <a:p>
            <a:r>
              <a:rPr lang="en-US" dirty="0"/>
              <a:t>ChanesB@erau.edu</a:t>
            </a:r>
          </a:p>
          <a:p>
            <a:r>
              <a:rPr lang="en-US" dirty="0"/>
              <a:t>Mentor: Dr. Jacob Zwick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2"/>
            <a:ext cx="1492464" cy="1241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  <p:pic>
        <p:nvPicPr>
          <p:cNvPr id="1026" name="Picture 2" descr="Shap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1" y="142872"/>
            <a:ext cx="1401720" cy="138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8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Tertiary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SpaceShotOne should be </a:t>
            </a:r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the first student-designed and built rocket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to fly over 100 kilometers above mean sea level.</a:t>
            </a:r>
          </a:p>
          <a:p>
            <a:pPr fontAlgn="base"/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90 percent 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of SpaceShotOne’s inert mass, not including payload, </a:t>
            </a:r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should be reusable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</a:p>
          <a:p>
            <a:pPr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SpaceShotOne should </a:t>
            </a:r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be fully validated by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summer of </a:t>
            </a:r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2020</a:t>
            </a:r>
            <a:r>
              <a:rPr lang="en-US" sz="1500" dirty="0"/>
              <a:t> 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686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Jacob Zwick – Project Mentor</a:t>
            </a:r>
          </a:p>
          <a:p>
            <a:r>
              <a:rPr lang="en-US" dirty="0"/>
              <a:t>Dr. Gary Yale – ERAU Space Grant Coordinator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02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-558800"/>
            <a:ext cx="7772400" cy="15494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7565" y="3177540"/>
            <a:ext cx="7432040" cy="33655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Electronics Team Lead:</a:t>
            </a:r>
          </a:p>
          <a:p>
            <a:r>
              <a:rPr lang="en-US" dirty="0"/>
              <a:t>Bryce Chanes</a:t>
            </a:r>
          </a:p>
          <a:p>
            <a:r>
              <a:rPr lang="en-US" dirty="0"/>
              <a:t>ChanesB@erau.edu</a:t>
            </a:r>
          </a:p>
          <a:p>
            <a:endParaRPr lang="en-US" dirty="0"/>
          </a:p>
          <a:p>
            <a:r>
              <a:rPr lang="en-US" dirty="0"/>
              <a:t>Learn more about the Eagle Space Flight Team:</a:t>
            </a:r>
          </a:p>
          <a:p>
            <a:r>
              <a:rPr lang="en-US" dirty="0"/>
              <a:t>www.EagleSpaceFlightTeam.com</a:t>
            </a:r>
          </a:p>
          <a:p>
            <a:r>
              <a:rPr lang="en-US" dirty="0"/>
              <a:t>www.facebook.com/eaglespaceft/</a:t>
            </a:r>
          </a:p>
          <a:p>
            <a:r>
              <a:rPr lang="en-US" dirty="0"/>
              <a:t>EagleSpaceFlightTeam@gmail.com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39837" r="3473" b="13770"/>
          <a:stretch/>
        </p:blipFill>
        <p:spPr>
          <a:xfrm>
            <a:off x="346710" y="990600"/>
            <a:ext cx="8413750" cy="281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Team</a:t>
            </a:r>
          </a:p>
          <a:p>
            <a:r>
              <a:rPr lang="en-US" dirty="0"/>
              <a:t>OCRs</a:t>
            </a:r>
          </a:p>
          <a:p>
            <a:r>
              <a:rPr lang="en-US" dirty="0"/>
              <a:t>Objectives</a:t>
            </a:r>
          </a:p>
          <a:p>
            <a:r>
              <a:rPr lang="en-US" dirty="0"/>
              <a:t>Future Progress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35" y="1825625"/>
            <a:ext cx="4091940" cy="2708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76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7886700" cy="3485098"/>
          </a:xfrm>
        </p:spPr>
      </p:pic>
    </p:spTree>
    <p:extLst>
      <p:ext uri="{BB962C8B-B14F-4D97-AF65-F5344CB8AC3E}">
        <p14:creationId xmlns:p14="http://schemas.microsoft.com/office/powerpoint/2010/main" val="2387440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Leadership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3646344"/>
              </p:ext>
            </p:extLst>
          </p:nvPr>
        </p:nvGraphicFramePr>
        <p:xfrm>
          <a:off x="628650" y="1939924"/>
          <a:ext cx="7886700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41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Leadership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9474100"/>
              </p:ext>
            </p:extLst>
          </p:nvPr>
        </p:nvGraphicFramePr>
        <p:xfrm>
          <a:off x="628650" y="1340428"/>
          <a:ext cx="9128414" cy="495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68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Structure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86777721"/>
              </p:ext>
            </p:extLst>
          </p:nvPr>
        </p:nvGraphicFramePr>
        <p:xfrm>
          <a:off x="628650" y="1825625"/>
          <a:ext cx="7886700" cy="323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629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OCR?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Integral part of the Systems-Engineering approach</a:t>
            </a:r>
          </a:p>
          <a:p>
            <a:pPr lvl="1"/>
            <a:r>
              <a:rPr lang="en-US" dirty="0"/>
              <a:t>Objectives</a:t>
            </a:r>
          </a:p>
          <a:p>
            <a:pPr lvl="1"/>
            <a:r>
              <a:rPr lang="en-US" dirty="0"/>
              <a:t>Constraints</a:t>
            </a:r>
          </a:p>
          <a:p>
            <a:pPr lvl="1"/>
            <a:r>
              <a:rPr lang="en-US" dirty="0"/>
              <a:t>Requirements</a:t>
            </a:r>
          </a:p>
          <a:p>
            <a:pPr lvl="1"/>
            <a:endParaRPr lang="en-US" dirty="0"/>
          </a:p>
          <a:p>
            <a:r>
              <a:rPr lang="en-US" dirty="0"/>
              <a:t>Help to define steps toward mission</a:t>
            </a:r>
          </a:p>
          <a:p>
            <a:r>
              <a:rPr lang="en-US" dirty="0"/>
              <a:t>Allows for easier milestone tracking</a:t>
            </a:r>
          </a:p>
        </p:txBody>
      </p:sp>
    </p:spTree>
    <p:extLst>
      <p:ext uri="{BB962C8B-B14F-4D97-AF65-F5344CB8AC3E}">
        <p14:creationId xmlns:p14="http://schemas.microsoft.com/office/powerpoint/2010/main" val="189696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1813560"/>
            <a:ext cx="7886700" cy="4572000"/>
          </a:xfrm>
        </p:spPr>
        <p:txBody>
          <a:bodyPr>
            <a:normAutofit/>
          </a:bodyPr>
          <a:lstStyle/>
          <a:p>
            <a:pPr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The </a:t>
            </a:r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apogee 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of SpaceShotOne should be </a:t>
            </a:r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greater than 100 kilometers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above mean sea level.  </a:t>
            </a:r>
          </a:p>
          <a:p>
            <a:pPr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SpaceShotOne should </a:t>
            </a:r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transmit positional data 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during the mission.</a:t>
            </a:r>
          </a:p>
          <a:p>
            <a:pPr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SpaceShotOne should </a:t>
            </a:r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store positional data 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during the mission.</a:t>
            </a:r>
          </a:p>
          <a:p>
            <a:pPr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SpaceShotOne should transport </a:t>
            </a:r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less than 10 kilograms of payload.</a:t>
            </a:r>
          </a:p>
          <a:p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50 percent 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of SpaceShotOne’s inert mass, not including payload, </a:t>
            </a:r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should be reusable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06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Objective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75 percent 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of SpaceShotOne’s inert mass, not including payload, </a:t>
            </a:r>
            <a:r>
              <a:rPr lang="en-US" u="sng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should be reusable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328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09634FE2A124B8F573738AF5E3AB7" ma:contentTypeVersion="0" ma:contentTypeDescription="Create a new document." ma:contentTypeScope="" ma:versionID="ace3a1378684e757d251948f9af2ca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7C8C2-B830-4A9D-968A-C8845DC236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146A33-E590-484A-9AE2-EC282E89C29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68F8A3-3E71-4C35-9E65-4CCE0ED27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</TotalTime>
  <Words>266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Eagle Space Flight Team A Student Team’s Plan to Fly a Rocket to Space</vt:lpstr>
      <vt:lpstr>Outline</vt:lpstr>
      <vt:lpstr>The Team</vt:lpstr>
      <vt:lpstr>Team Leadership</vt:lpstr>
      <vt:lpstr>Team Leadership</vt:lpstr>
      <vt:lpstr>Project Structure</vt:lpstr>
      <vt:lpstr>What is an OCR?</vt:lpstr>
      <vt:lpstr>Primary Objectives</vt:lpstr>
      <vt:lpstr>Secondary Objective</vt:lpstr>
      <vt:lpstr>Tertiary Objectives</vt:lpstr>
      <vt:lpstr>Acknowledgements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Bryce Chanes</dc:creator>
  <cp:lastModifiedBy>Bryce Chanes</cp:lastModifiedBy>
  <cp:revision>88</cp:revision>
  <dcterms:created xsi:type="dcterms:W3CDTF">2014-04-01T22:02:56Z</dcterms:created>
  <dcterms:modified xsi:type="dcterms:W3CDTF">2017-04-08T07:40:40Z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0x01010002809634FE2A124B8F573738AF5E3AB7</vt:lpwstr>
  </property>
</Properties>
</file>